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  <p:sldMasterId id="2147483792" r:id="rId2"/>
    <p:sldMasterId id="2147483801" r:id="rId3"/>
    <p:sldMasterId id="2147483862" r:id="rId4"/>
  </p:sldMasterIdLst>
  <p:notesMasterIdLst>
    <p:notesMasterId r:id="rId17"/>
  </p:notesMasterIdLst>
  <p:handoutMasterIdLst>
    <p:handoutMasterId r:id="rId18"/>
  </p:handoutMasterIdLst>
  <p:sldIdLst>
    <p:sldId id="448" r:id="rId5"/>
    <p:sldId id="449" r:id="rId6"/>
    <p:sldId id="450" r:id="rId7"/>
    <p:sldId id="451" r:id="rId8"/>
    <p:sldId id="458" r:id="rId9"/>
    <p:sldId id="470" r:id="rId10"/>
    <p:sldId id="471" r:id="rId11"/>
    <p:sldId id="472" r:id="rId12"/>
    <p:sldId id="473" r:id="rId13"/>
    <p:sldId id="474" r:id="rId14"/>
    <p:sldId id="463" r:id="rId15"/>
    <p:sldId id="4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4BE9BAE1-2B7F-4B56-85FA-2CB6EB6D60E7}">
          <p14:sldIdLst>
            <p14:sldId id="448"/>
            <p14:sldId id="449"/>
            <p14:sldId id="450"/>
            <p14:sldId id="451"/>
            <p14:sldId id="458"/>
            <p14:sldId id="470"/>
            <p14:sldId id="471"/>
            <p14:sldId id="472"/>
            <p14:sldId id="473"/>
            <p14:sldId id="474"/>
            <p14:sldId id="463"/>
            <p14:sldId id="469"/>
          </p14:sldIdLst>
        </p14:section>
        <p14:section name="CREDITS &amp; COPYRIGHTS" id="{A11DE2D7-8506-4D4C-9DA4-C8ABD28C7139}">
          <p14:sldIdLst/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6322" autoAdjust="0"/>
  </p:normalViewPr>
  <p:slideViewPr>
    <p:cSldViewPr snapToGrid="0">
      <p:cViewPr varScale="1">
        <p:scale>
          <a:sx n="74" d="100"/>
          <a:sy n="74" d="100"/>
        </p:scale>
        <p:origin x="-12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473C6-F235-4D76-8306-F9B8675CC3E3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FFF5F-7075-4034-9D87-24613F64AB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60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5003-6321-498D-BE48-F7CA1ED29012}" type="datetimeFigureOut">
              <a:rPr lang="en-US" smtClean="0"/>
              <a:pPr/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7036-F49A-467A-BF23-BEBBC4D554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1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743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6332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7951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0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522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608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D4B6CD7-6499-479F-9CCA-D8908254E936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3" name="Figure">
              <a:extLst>
                <a:ext uri="{FF2B5EF4-FFF2-40B4-BE49-F238E27FC236}">
                  <a16:creationId xmlns:a16="http://schemas.microsoft.com/office/drawing/2014/main" xmlns="" id="{D20B0470-F419-435F-B58C-3C3722A47B17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:a16="http://schemas.microsoft.com/office/drawing/2014/main" xmlns="" id="{021DC576-2F28-4A56-ACCD-EF70E9C180D2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:a16="http://schemas.microsoft.com/office/drawing/2014/main" xmlns="" id="{DEB69096-630C-4947-845E-ACB18712FA8A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:a16="http://schemas.microsoft.com/office/drawing/2014/main" xmlns="" id="{124062B6-6236-41F5-8AEF-3FD87043A9F0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xmlns="" id="{E178CED8-4535-4F12-85F1-18787F1F5D0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:a16="http://schemas.microsoft.com/office/drawing/2014/main" xmlns="" id="{A964FAC0-2421-40EB-83E1-A26EB53301EA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2BCE21A-53B5-4C93-94D9-D7B340660FF0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6186" y="6356351"/>
            <a:ext cx="2269164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9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8E143-86D1-4791-8B6B-5A457E59373A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C9508563-B641-4132-867F-BB6D2C85860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xmlns="" id="{C98B5F4A-9C22-4A32-8328-7DA507C042E4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DC3A4488-F4FB-44FA-B4B4-485C122BB804}"/>
              </a:ext>
            </a:extLst>
          </p:cNvPr>
          <p:cNvSpPr/>
          <p:nvPr userDrawn="1"/>
        </p:nvSpPr>
        <p:spPr>
          <a:xfrm>
            <a:off x="1002560" y="1879259"/>
            <a:ext cx="7590438" cy="4978741"/>
          </a:xfrm>
          <a:custGeom>
            <a:avLst/>
            <a:gdLst>
              <a:gd name="connsiteX0" fmla="*/ 6341668 w 7590438"/>
              <a:gd name="connsiteY0" fmla="*/ 994 h 4978741"/>
              <a:gd name="connsiteX1" fmla="*/ 7590438 w 7590438"/>
              <a:gd name="connsiteY1" fmla="*/ 1946720 h 4978741"/>
              <a:gd name="connsiteX2" fmla="*/ 5527381 w 7590438"/>
              <a:gd name="connsiteY2" fmla="*/ 4927891 h 4978741"/>
              <a:gd name="connsiteX3" fmla="*/ 5417570 w 7590438"/>
              <a:gd name="connsiteY3" fmla="*/ 4978741 h 4978741"/>
              <a:gd name="connsiteX4" fmla="*/ 3171206 w 7590438"/>
              <a:gd name="connsiteY4" fmla="*/ 4978741 h 4978741"/>
              <a:gd name="connsiteX5" fmla="*/ 3031431 w 7590438"/>
              <a:gd name="connsiteY5" fmla="*/ 4927891 h 4978741"/>
              <a:gd name="connsiteX6" fmla="*/ 0 w 7590438"/>
              <a:gd name="connsiteY6" fmla="*/ 1946720 h 4978741"/>
              <a:gd name="connsiteX7" fmla="*/ 4640710 w 7590438"/>
              <a:gd name="connsiteY7" fmla="*/ 508161 h 4978741"/>
              <a:gd name="connsiteX8" fmla="*/ 6341668 w 7590438"/>
              <a:gd name="connsiteY8" fmla="*/ 994 h 497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1">
                <a:moveTo>
                  <a:pt x="6341668" y="994"/>
                </a:moveTo>
                <a:cubicBezTo>
                  <a:pt x="7280836" y="33740"/>
                  <a:pt x="7590438" y="870991"/>
                  <a:pt x="7590438" y="1946720"/>
                </a:cubicBezTo>
                <a:cubicBezTo>
                  <a:pt x="7590438" y="3120243"/>
                  <a:pt x="6651715" y="4374239"/>
                  <a:pt x="5527381" y="4927891"/>
                </a:cubicBezTo>
                <a:lnTo>
                  <a:pt x="5417570" y="4978741"/>
                </a:lnTo>
                <a:lnTo>
                  <a:pt x="3171206" y="4978741"/>
                </a:lnTo>
                <a:lnTo>
                  <a:pt x="3031431" y="4927891"/>
                </a:lnTo>
                <a:cubicBezTo>
                  <a:pt x="1584307" y="4374239"/>
                  <a:pt x="0" y="3120243"/>
                  <a:pt x="0" y="1946720"/>
                </a:cubicBezTo>
                <a:cubicBezTo>
                  <a:pt x="0" y="382024"/>
                  <a:pt x="3262834" y="1223755"/>
                  <a:pt x="4640710" y="508161"/>
                </a:cubicBezTo>
                <a:cubicBezTo>
                  <a:pt x="5357804" y="137446"/>
                  <a:pt x="5914774" y="-13890"/>
                  <a:pt x="6341668" y="99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6" name="Figure">
            <a:extLst>
              <a:ext uri="{FF2B5EF4-FFF2-40B4-BE49-F238E27FC236}">
                <a16:creationId xmlns:a16="http://schemas.microsoft.com/office/drawing/2014/main" xmlns="" id="{8AECFF67-532A-4F20-AC24-D67815BECD5D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7" name="Figure">
            <a:extLst>
              <a:ext uri="{FF2B5EF4-FFF2-40B4-BE49-F238E27FC236}">
                <a16:creationId xmlns:a16="http://schemas.microsoft.com/office/drawing/2014/main" xmlns="" id="{32317ACE-FB5E-4BD1-929E-5C77F188678A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8431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AA9099B8-BC83-41D8-8960-1B3250B51F8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626C51BB-701F-461F-9F32-9F76FD688F3D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8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1" y="-27908"/>
                  <a:pt x="7215683" y="546491"/>
                  <a:pt x="7497992" y="1104988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8" name="Figure">
            <a:extLst>
              <a:ext uri="{FF2B5EF4-FFF2-40B4-BE49-F238E27FC236}">
                <a16:creationId xmlns:a16="http://schemas.microsoft.com/office/drawing/2014/main" xmlns="" id="{4676B7C6-E6FF-4568-BD8C-71C3B2730C57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xmlns="" id="{F6536B3B-36A2-4A00-9B5F-B84F83D2F3FC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A3B48AA4-C9A0-40EC-8EAD-1219A92E2B6F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xmlns="" id="{503B6CA4-DD77-4137-947D-186758031F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12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05910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630585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F3528-6A82-49C8-8580-084FBC2DB554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00DC61FD-979C-49D8-8EC8-0414A39C8BCD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xmlns="" id="{AE851E1C-FE07-4902-AB63-0740ED44A82B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xmlns="" id="{089CEF4D-F0BB-4C65-98B7-96ACEADE2230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igure">
            <a:extLst>
              <a:ext uri="{FF2B5EF4-FFF2-40B4-BE49-F238E27FC236}">
                <a16:creationId xmlns:a16="http://schemas.microsoft.com/office/drawing/2014/main" xmlns="" id="{84E9059E-DF0A-413A-BE8D-4A3C7D3C4992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xmlns="" id="{774065CF-E03F-47A0-BA69-8273B1F3FB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17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2BC6E09C-1B3F-41EF-B8FF-9238FF1C5ACA}"/>
              </a:ext>
            </a:extLst>
          </p:cNvPr>
          <p:cNvSpPr/>
          <p:nvPr userDrawn="1"/>
        </p:nvSpPr>
        <p:spPr>
          <a:xfrm>
            <a:off x="169090" y="1050968"/>
            <a:ext cx="8974910" cy="5807033"/>
          </a:xfrm>
          <a:custGeom>
            <a:avLst/>
            <a:gdLst>
              <a:gd name="connsiteX0" fmla="*/ 7194434 w 8974910"/>
              <a:gd name="connsiteY0" fmla="*/ 705 h 5807033"/>
              <a:gd name="connsiteX1" fmla="*/ 8881036 w 8974910"/>
              <a:gd name="connsiteY1" fmla="*/ 375319 h 5807033"/>
              <a:gd name="connsiteX2" fmla="*/ 8974910 w 8974910"/>
              <a:gd name="connsiteY2" fmla="*/ 426432 h 5807033"/>
              <a:gd name="connsiteX3" fmla="*/ 8974910 w 8974910"/>
              <a:gd name="connsiteY3" fmla="*/ 5220352 h 5807033"/>
              <a:gd name="connsiteX4" fmla="*/ 8963281 w 8974910"/>
              <a:gd name="connsiteY4" fmla="*/ 5230884 h 5807033"/>
              <a:gd name="connsiteX5" fmla="*/ 8306503 w 8974910"/>
              <a:gd name="connsiteY5" fmla="*/ 5715951 h 5807033"/>
              <a:gd name="connsiteX6" fmla="*/ 8152171 w 8974910"/>
              <a:gd name="connsiteY6" fmla="*/ 5807033 h 5807033"/>
              <a:gd name="connsiteX7" fmla="*/ 246528 w 8974910"/>
              <a:gd name="connsiteY7" fmla="*/ 5807033 h 5807033"/>
              <a:gd name="connsiteX8" fmla="*/ 186184 w 8974910"/>
              <a:gd name="connsiteY8" fmla="*/ 5714765 h 5807033"/>
              <a:gd name="connsiteX9" fmla="*/ 128400 w 8974910"/>
              <a:gd name="connsiteY9" fmla="*/ 5604760 h 5807033"/>
              <a:gd name="connsiteX10" fmla="*/ 4583223 w 8974910"/>
              <a:gd name="connsiteY10" fmla="*/ 423448 h 5807033"/>
              <a:gd name="connsiteX11" fmla="*/ 6977357 w 8974910"/>
              <a:gd name="connsiteY11" fmla="*/ 1400 h 5807033"/>
              <a:gd name="connsiteX12" fmla="*/ 7194434 w 8974910"/>
              <a:gd name="connsiteY12" fmla="*/ 705 h 580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974910" h="5807033">
                <a:moveTo>
                  <a:pt x="7194434" y="705"/>
                </a:moveTo>
                <a:cubicBezTo>
                  <a:pt x="7902295" y="11938"/>
                  <a:pt x="8453953" y="156693"/>
                  <a:pt x="8881036" y="375319"/>
                </a:cubicBezTo>
                <a:lnTo>
                  <a:pt x="8974910" y="426432"/>
                </a:lnTo>
                <a:lnTo>
                  <a:pt x="8974910" y="5220352"/>
                </a:lnTo>
                <a:lnTo>
                  <a:pt x="8963281" y="5230884"/>
                </a:lnTo>
                <a:cubicBezTo>
                  <a:pt x="8758911" y="5406230"/>
                  <a:pt x="8538043" y="5567904"/>
                  <a:pt x="8306503" y="5715951"/>
                </a:cubicBezTo>
                <a:lnTo>
                  <a:pt x="8152171" y="5807033"/>
                </a:lnTo>
                <a:lnTo>
                  <a:pt x="246528" y="5807033"/>
                </a:lnTo>
                <a:lnTo>
                  <a:pt x="186184" y="5714765"/>
                </a:lnTo>
                <a:cubicBezTo>
                  <a:pt x="165051" y="5678881"/>
                  <a:pt x="145765" y="5642213"/>
                  <a:pt x="128400" y="5604760"/>
                </a:cubicBezTo>
                <a:cubicBezTo>
                  <a:pt x="-640431" y="3950666"/>
                  <a:pt x="2195551" y="1137250"/>
                  <a:pt x="4583223" y="423448"/>
                </a:cubicBezTo>
                <a:cubicBezTo>
                  <a:pt x="5524377" y="142177"/>
                  <a:pt x="6314838" y="15797"/>
                  <a:pt x="6977357" y="1400"/>
                </a:cubicBezTo>
                <a:cubicBezTo>
                  <a:pt x="7051299" y="-207"/>
                  <a:pt x="7123647" y="-419"/>
                  <a:pt x="7194434" y="705"/>
                </a:cubicBezTo>
                <a:close/>
              </a:path>
            </a:pathLst>
          </a:custGeom>
          <a:solidFill>
            <a:srgbClr val="8DB1C4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xmlns="" id="{048DE288-DF42-48FB-8914-2D6F43EDE8AA}"/>
              </a:ext>
            </a:extLst>
          </p:cNvPr>
          <p:cNvSpPr/>
          <p:nvPr userDrawn="1"/>
        </p:nvSpPr>
        <p:spPr>
          <a:xfrm>
            <a:off x="0" y="533976"/>
            <a:ext cx="9144001" cy="6324024"/>
          </a:xfrm>
          <a:custGeom>
            <a:avLst/>
            <a:gdLst>
              <a:gd name="connsiteX0" fmla="*/ 7806349 w 9144001"/>
              <a:gd name="connsiteY0" fmla="*/ 1324 h 6324024"/>
              <a:gd name="connsiteX1" fmla="*/ 9106782 w 9144001"/>
              <a:gd name="connsiteY1" fmla="*/ 775992 h 6324024"/>
              <a:gd name="connsiteX2" fmla="*/ 9144001 w 9144001"/>
              <a:gd name="connsiteY2" fmla="*/ 851077 h 6324024"/>
              <a:gd name="connsiteX3" fmla="*/ 9144001 w 9144001"/>
              <a:gd name="connsiteY3" fmla="*/ 4028565 h 6324024"/>
              <a:gd name="connsiteX4" fmla="*/ 9100919 w 9144001"/>
              <a:gd name="connsiteY4" fmla="*/ 4128469 h 6324024"/>
              <a:gd name="connsiteX5" fmla="*/ 7269925 w 9144001"/>
              <a:gd name="connsiteY5" fmla="*/ 6243966 h 6324024"/>
              <a:gd name="connsiteX6" fmla="*/ 7145095 w 9144001"/>
              <a:gd name="connsiteY6" fmla="*/ 6324024 h 6324024"/>
              <a:gd name="connsiteX7" fmla="*/ 2840405 w 9144001"/>
              <a:gd name="connsiteY7" fmla="*/ 6324024 h 6324024"/>
              <a:gd name="connsiteX8" fmla="*/ 2671618 w 9144001"/>
              <a:gd name="connsiteY8" fmla="*/ 6243966 h 6324024"/>
              <a:gd name="connsiteX9" fmla="*/ 160501 w 9144001"/>
              <a:gd name="connsiteY9" fmla="*/ 4375751 h 6324024"/>
              <a:gd name="connsiteX10" fmla="*/ 0 w 9144001"/>
              <a:gd name="connsiteY10" fmla="*/ 4175762 h 6324024"/>
              <a:gd name="connsiteX11" fmla="*/ 0 w 9144001"/>
              <a:gd name="connsiteY11" fmla="*/ 1584310 h 6324024"/>
              <a:gd name="connsiteX12" fmla="*/ 69156 w 9144001"/>
              <a:gd name="connsiteY12" fmla="*/ 1547978 h 6324024"/>
              <a:gd name="connsiteX13" fmla="*/ 5541303 w 9144001"/>
              <a:gd name="connsiteY13" fmla="*/ 676681 h 6324024"/>
              <a:gd name="connsiteX14" fmla="*/ 7806349 w 9144001"/>
              <a:gd name="connsiteY14" fmla="*/ 1324 h 6324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1" h="6324024">
                <a:moveTo>
                  <a:pt x="7806349" y="1324"/>
                </a:moveTo>
                <a:cubicBezTo>
                  <a:pt x="8431661" y="23127"/>
                  <a:pt x="8847385" y="312755"/>
                  <a:pt x="9106782" y="775992"/>
                </a:cubicBezTo>
                <a:lnTo>
                  <a:pt x="9144001" y="851077"/>
                </a:lnTo>
                <a:lnTo>
                  <a:pt x="9144001" y="4028565"/>
                </a:lnTo>
                <a:lnTo>
                  <a:pt x="9100919" y="4128469"/>
                </a:lnTo>
                <a:cubicBezTo>
                  <a:pt x="8711348" y="4960307"/>
                  <a:pt x="8046342" y="5722158"/>
                  <a:pt x="7269925" y="6243966"/>
                </a:cubicBezTo>
                <a:lnTo>
                  <a:pt x="7145095" y="6324024"/>
                </a:lnTo>
                <a:lnTo>
                  <a:pt x="2840405" y="6324024"/>
                </a:lnTo>
                <a:lnTo>
                  <a:pt x="2671618" y="6243966"/>
                </a:lnTo>
                <a:cubicBezTo>
                  <a:pt x="1718308" y="5774339"/>
                  <a:pt x="790161" y="5110277"/>
                  <a:pt x="160501" y="4375751"/>
                </a:cubicBezTo>
                <a:lnTo>
                  <a:pt x="0" y="4175762"/>
                </a:lnTo>
                <a:lnTo>
                  <a:pt x="0" y="1584310"/>
                </a:lnTo>
                <a:lnTo>
                  <a:pt x="69156" y="1547978"/>
                </a:lnTo>
                <a:cubicBezTo>
                  <a:pt x="1377162" y="939540"/>
                  <a:pt x="4165189" y="1391361"/>
                  <a:pt x="5541303" y="676681"/>
                </a:cubicBezTo>
                <a:cubicBezTo>
                  <a:pt x="6496207" y="183027"/>
                  <a:pt x="7237884" y="-18496"/>
                  <a:pt x="7806349" y="13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defTabSz="914354"/>
            <a:endParaRPr noProof="0">
              <a:solidFill>
                <a:schemeClr val="lt1"/>
              </a:solidFill>
              <a:sym typeface="Gill San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BEA1E088-FCC0-4BEB-ACA0-B59E2AF07CB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737574" y="1988719"/>
            <a:ext cx="7128886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106995" y="5880905"/>
            <a:ext cx="4390044" cy="64782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6C3EB5F-FF1E-473E-AD0B-3150545264A2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igure">
            <a:extLst>
              <a:ext uri="{FF2B5EF4-FFF2-40B4-BE49-F238E27FC236}">
                <a16:creationId xmlns:a16="http://schemas.microsoft.com/office/drawing/2014/main" xmlns="" id="{8CB5020E-B4C6-4C2A-BA90-7D9058074F04}"/>
              </a:ext>
            </a:extLst>
          </p:cNvPr>
          <p:cNvSpPr/>
          <p:nvPr userDrawn="1"/>
        </p:nvSpPr>
        <p:spPr>
          <a:xfrm>
            <a:off x="528024" y="1195730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xmlns="" id="{31E7F817-FD4F-4860-95C4-D7FB475A1928}"/>
              </a:ext>
            </a:extLst>
          </p:cNvPr>
          <p:cNvSpPr/>
          <p:nvPr userDrawn="1"/>
        </p:nvSpPr>
        <p:spPr>
          <a:xfrm rot="10800000">
            <a:off x="1712283" y="1217977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8249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4164137" cy="2852737"/>
          </a:xfrm>
        </p:spPr>
        <p:txBody>
          <a:bodyPr lIns="0" anchor="b">
            <a:noAutofit/>
          </a:bodyPr>
          <a:lstStyle>
            <a:lvl1pPr>
              <a:defRPr sz="96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5CEB-6305-45CC-B070-A7032A7A4CB0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DCB50C27-B96C-471F-8A4F-8EA99226D09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0A972244-A305-408D-90FE-83B186996CB7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xmlns="" id="{CA3CBCDC-EF5A-4084-8DFD-1DB2BE33CE5F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xmlns="" id="{CBA5B0F5-B526-43E9-945F-1DCD58CD4B9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FA766EB2-23C9-4FE5-8DE1-0B0CC43E770F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75770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53D4F-DBF5-45D6-9FEB-D45D9E926178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69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F58ABA4D-AA96-41C9-9968-EC1A8F304A3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3" name="Figure">
              <a:extLst>
                <a:ext uri="{FF2B5EF4-FFF2-40B4-BE49-F238E27FC236}">
                  <a16:creationId xmlns:a16="http://schemas.microsoft.com/office/drawing/2014/main" xmlns="" id="{47EBFB5B-7C0F-4A77-851F-48485ED551BC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:a16="http://schemas.microsoft.com/office/drawing/2014/main" xmlns="" id="{007D920C-231C-4FC5-8B68-00B94BCD4A47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:a16="http://schemas.microsoft.com/office/drawing/2014/main" xmlns="" id="{A4C9F44D-D832-4CA5-A26B-90C9BA487C2E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77D6F654-DE12-48BB-B64A-4AF7F4AA4D91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igure">
              <a:extLst>
                <a:ext uri="{FF2B5EF4-FFF2-40B4-BE49-F238E27FC236}">
                  <a16:creationId xmlns:a16="http://schemas.microsoft.com/office/drawing/2014/main" xmlns="" id="{41FC2B7D-9C1B-4198-B4DE-CFB6BD4754D3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:a16="http://schemas.microsoft.com/office/drawing/2014/main" xmlns="" id="{64E60097-CCC4-4415-9FB2-907ED9556A47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C431E-725D-4E79-B3BC-BA5317909DB0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xmlns="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1020109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708A-AA11-4660-BF89-61686B3245DF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4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1E06-61E9-4D4B-B091-BA35DE2BAC96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31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4321-74B7-4D70-82E1-9FA7D4312B00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A4C596D9-61C2-4869-9C48-01A6F1887DF3}" type="datetime1">
              <a:rPr lang="pl-PL" smtClean="0"/>
              <a:pPr/>
              <a:t>2018-09-25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D82CFBFD-078F-46CF-B89A-80455E04CC8C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4" name="Figure">
              <a:extLst>
                <a:ext uri="{FF2B5EF4-FFF2-40B4-BE49-F238E27FC236}">
                  <a16:creationId xmlns:a16="http://schemas.microsoft.com/office/drawing/2014/main" xmlns="" id="{3775212E-68E8-48EA-9CD8-4375E7F97829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:a16="http://schemas.microsoft.com/office/drawing/2014/main" xmlns="" id="{9266A2D6-572A-4FFB-87C7-3B74291C6BE6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:a16="http://schemas.microsoft.com/office/drawing/2014/main" xmlns="" id="{1DC574F3-A60C-404E-83B1-315DDE56B489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xmlns="" id="{968D71C5-74D9-42A6-A59B-1112D89801F5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:a16="http://schemas.microsoft.com/office/drawing/2014/main" xmlns="" id="{84F39031-09C1-41F7-B020-01181D89089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9" name="Figure">
              <a:extLst>
                <a:ext uri="{FF2B5EF4-FFF2-40B4-BE49-F238E27FC236}">
                  <a16:creationId xmlns:a16="http://schemas.microsoft.com/office/drawing/2014/main" xmlns="" id="{057374AB-D878-4361-8464-D856CF507241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xmlns="" id="{DD5F3466-D89A-4CDA-87BE-31785CFD3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xmlns="" id="{1442DEDC-1F23-4F4C-B36C-16B96284F7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179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172B-0B60-46CA-9F3C-1B065E34EE01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51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B60F-4BE9-4A4F-AAE4-8D1A5BCCB67F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72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9DAAB-3D5F-4366-A05E-8CEEF3BD8390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8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3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525F-7C40-4717-B051-61A2885335F2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766B9AB6-2D94-4DD9-B990-2F9EEFA54A2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27" name="Figure">
              <a:extLst>
                <a:ext uri="{FF2B5EF4-FFF2-40B4-BE49-F238E27FC236}">
                  <a16:creationId xmlns:a16="http://schemas.microsoft.com/office/drawing/2014/main" xmlns="" id="{F0B07676-AA8F-4ECD-8F72-D483096CFB93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8" name="Figure">
              <a:extLst>
                <a:ext uri="{FF2B5EF4-FFF2-40B4-BE49-F238E27FC236}">
                  <a16:creationId xmlns:a16="http://schemas.microsoft.com/office/drawing/2014/main" xmlns="" id="{57A716BC-23D1-44B9-8175-6D3B65F05F5D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9" name="Figure">
              <a:extLst>
                <a:ext uri="{FF2B5EF4-FFF2-40B4-BE49-F238E27FC236}">
                  <a16:creationId xmlns:a16="http://schemas.microsoft.com/office/drawing/2014/main" xmlns="" id="{AE702A63-3D5C-4539-B7BC-96A1FA5E08EB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5C2353EE-FE09-4612-B6EA-8EFE65E3BD33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1" name="Figure">
              <a:extLst>
                <a:ext uri="{FF2B5EF4-FFF2-40B4-BE49-F238E27FC236}">
                  <a16:creationId xmlns:a16="http://schemas.microsoft.com/office/drawing/2014/main" xmlns="" id="{7AC1DA73-26F1-4A2C-885D-CE108925C12D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2" name="Figure">
              <a:extLst>
                <a:ext uri="{FF2B5EF4-FFF2-40B4-BE49-F238E27FC236}">
                  <a16:creationId xmlns:a16="http://schemas.microsoft.com/office/drawing/2014/main" xmlns="" id="{43210743-B29B-4BDA-9E80-D2292722BA14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/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/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/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0E6-37D7-4A30-9244-F758264FEE89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xmlns="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8189192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B7A19E69-CF76-4473-8B79-978FAF18F5CB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4" name="Figure">
              <a:extLst>
                <a:ext uri="{FF2B5EF4-FFF2-40B4-BE49-F238E27FC236}">
                  <a16:creationId xmlns:a16="http://schemas.microsoft.com/office/drawing/2014/main" xmlns="" id="{332BEAC1-1291-4C65-9331-6C30D45A2209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xmlns="" id="{0F02ACD5-CC39-4E2D-BF29-DBC03C7CB061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:a16="http://schemas.microsoft.com/office/drawing/2014/main" xmlns="" id="{DD143982-05B2-46AF-8566-31619551C533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0BCADB7D-5944-4720-9CDE-C0D004CA299D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:a16="http://schemas.microsoft.com/office/drawing/2014/main" xmlns="" id="{4E33CFDC-D398-45CD-B14F-E39F7129E481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5" name="Figure">
              <a:extLst>
                <a:ext uri="{FF2B5EF4-FFF2-40B4-BE49-F238E27FC236}">
                  <a16:creationId xmlns:a16="http://schemas.microsoft.com/office/drawing/2014/main" xmlns="" id="{FBB15AA5-665C-49CE-AEA7-7E55D06A1BEF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2BE77-6C43-40AD-ABCF-E64E36A513F3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762276-1662-4EB6-B7CB-4BCCA4334D09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16D0A-CC06-4975-A732-F53359E90DB7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4DA686F8-5357-42A5-99CA-0F946646441F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154B79-E7FE-48ED-B0DA-7D78B70358E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E6126-25F8-4B03-BBC1-DF5D33FFE17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xmlns="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58924623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E74D-C79C-4ABB-86F1-E195F1AAF37E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02F7B406-3085-492E-B09E-2978F9D1569F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D9C9573A-2203-40B1-9B26-BB3DF93CCF9C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xmlns="" id="{CFF2A35A-C301-467D-BDFE-B2B781444F11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Figure">
            <a:extLst>
              <a:ext uri="{FF2B5EF4-FFF2-40B4-BE49-F238E27FC236}">
                <a16:creationId xmlns:a16="http://schemas.microsoft.com/office/drawing/2014/main" xmlns="" id="{CE296C91-6CFC-43FC-9242-C714F05172D4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xmlns="" id="{237FE0CE-1951-45D3-8D1A-7ADD0DD8D969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84837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CE30-E4F1-4BD9-A222-33B675BCF37C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xmlns="" id="{BB7ECC3C-4C4D-431C-B039-1115FA527B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EB065735-C96D-4963-83B2-125B5119233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A7ABAADA-114F-4A68-A0AC-FB26F8F83BF0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Figure">
            <a:extLst>
              <a:ext uri="{FF2B5EF4-FFF2-40B4-BE49-F238E27FC236}">
                <a16:creationId xmlns:a16="http://schemas.microsoft.com/office/drawing/2014/main" xmlns="" id="{431C13A3-9EAB-44A8-9D9B-3546DD45B39A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4" name="Figure">
            <a:extLst>
              <a:ext uri="{FF2B5EF4-FFF2-40B4-BE49-F238E27FC236}">
                <a16:creationId xmlns:a16="http://schemas.microsoft.com/office/drawing/2014/main" xmlns="" id="{C6AC9BA2-80CB-418C-876B-00D88B6C0BE3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88807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46E9E-523A-4A76-BA7E-68ABA25FE63F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983F65A9-BCCA-464E-95BD-8C4622BA715C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5A57BBF9-2C7C-4A8D-AD62-52054A2971D4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xmlns="" id="{0531DACB-A641-42A5-8250-930302AE7409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xmlns="" id="{191E889A-802C-4070-8C69-C9A69F00B6D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0DD84A62-C5EA-4E0D-BF70-CCE02089DF14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17204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2B174-6ACF-4D0C-8A38-E44E078E7929}" type="datetime1">
              <a:rPr lang="pl-PL" smtClean="0"/>
              <a:pPr/>
              <a:t>2018-09-25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xmlns="" id="{2EEF0003-ADB8-41EE-9FD2-C32549BB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14C76CA9-0B80-4E38-85B8-80304E61940B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961EC8EA-2609-4AD7-93A2-F37ED6958658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xmlns="" id="{D8A40038-07DF-46E5-8843-82638D982D30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marR="0" lvl="0" indent="0" algn="ctr" defTabSz="3429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22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xmlns="" id="{8951F270-CBA0-4799-A7ED-C28C77E1FE6F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2652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4864"/>
            <a:ext cx="78867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56792"/>
            <a:ext cx="78867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436EE8F-6366-4124-86A2-E2CAB1380B6F}" type="datetime1">
              <a:rPr lang="pl-PL" smtClean="0"/>
              <a:pPr/>
              <a:t>2018-09-25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  <p:sldLayoutId id="2147483881" r:id="rId18"/>
    <p:sldLayoutId id="2147483882" r:id="rId19"/>
    <p:sldLayoutId id="2147483883" r:id="rId20"/>
    <p:sldLayoutId id="2147483884" r:id="rId21"/>
    <p:sldLayoutId id="2147483885" r:id="rId2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Char char="•"/>
        <a:defRPr sz="21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3542593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lang="en-US" sz="32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39461" y="2574491"/>
            <a:ext cx="586508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766"/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405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4930" y="341033"/>
            <a:ext cx="2914141" cy="8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2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</p:sldLayoutIdLst>
  <p:hf sldNum="0"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14104"/>
            <a:ext cx="8229600" cy="55399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678099" y="5823007"/>
            <a:ext cx="1430200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480944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r" defTabSz="685766" rtl="0" eaLnBrk="1" latinLnBrk="0" hangingPunct="1">
        <a:spcBef>
          <a:spcPct val="0"/>
        </a:spcBef>
        <a:buNone/>
        <a:defRPr lang="en-US" sz="3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57162" indent="-257162" algn="l" defTabSz="68576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557185" indent="-214303" algn="l" defTabSz="68576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857207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200090" indent="-171442" algn="l" defTabSz="68576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542974" indent="-171442" algn="l" defTabSz="685766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885856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users/PeterArreola-5972678/" TargetMode="Externa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hyperlink" Target="https://pixabay.com/en/service/faq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228" y="2182724"/>
            <a:ext cx="5007944" cy="2387600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Wykorzystanie nowoczesnych technologii </a:t>
            </a:r>
            <a:br>
              <a:rPr lang="pl-PL" sz="3200" dirty="0" smtClean="0"/>
            </a:br>
            <a:r>
              <a:rPr lang="pl-PL" sz="3200" dirty="0" smtClean="0"/>
              <a:t>w pracy z uczniem podczas zajęć WF</a:t>
            </a:r>
            <a:endParaRPr lang="en-US" sz="3200" dirty="0"/>
          </a:p>
        </p:txBody>
      </p:sp>
      <p:pic>
        <p:nvPicPr>
          <p:cNvPr id="102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0823" y="159479"/>
            <a:ext cx="1139087" cy="9327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130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Zadanie domowe z </a:t>
            </a:r>
            <a:r>
              <a:rPr lang="pl-PL" dirty="0" err="1" smtClean="0"/>
              <a:t>WFu</a:t>
            </a:r>
            <a:r>
              <a:rPr lang="pl-PL" dirty="0" smtClean="0"/>
              <a:t>?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Gotowe quizy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Możliwość samodzielnego tworzenia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Stwórz własną aplikację </a:t>
            </a:r>
          </a:p>
          <a:p>
            <a:pPr>
              <a:lnSpc>
                <a:spcPct val="100000"/>
              </a:lnSpc>
            </a:pPr>
            <a:r>
              <a:rPr lang="pl-PL" dirty="0" smtClean="0"/>
              <a:t>Gotowe szablony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LEARNING APPS</a:t>
            </a:r>
            <a:endParaRPr lang="en-US" sz="2000" dirty="0"/>
          </a:p>
        </p:txBody>
      </p:sp>
      <p:pic>
        <p:nvPicPr>
          <p:cNvPr id="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FCD3355-B4A4-4E55-A950-CD8ADCDE7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Rezultaty ?</a:t>
            </a:r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007DF6C6-0216-432A-B2F2-9D5487A44184}"/>
              </a:ext>
            </a:extLst>
          </p:cNvPr>
          <p:cNvGrpSpPr/>
          <p:nvPr/>
        </p:nvGrpSpPr>
        <p:grpSpPr>
          <a:xfrm>
            <a:off x="2907642" y="2068736"/>
            <a:ext cx="3328717" cy="3446809"/>
            <a:chOff x="4033975" y="1942343"/>
            <a:chExt cx="4122464" cy="426871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F06FACEC-C924-4022-8132-C703A6CFB49D}"/>
                </a:ext>
              </a:extLst>
            </p:cNvPr>
            <p:cNvGrpSpPr/>
            <p:nvPr/>
          </p:nvGrpSpPr>
          <p:grpSpPr>
            <a:xfrm>
              <a:off x="5538629" y="5732127"/>
              <a:ext cx="1118377" cy="478932"/>
              <a:chOff x="5538629" y="5732127"/>
              <a:chExt cx="1118377" cy="478932"/>
            </a:xfrm>
          </p:grpSpPr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xmlns="" id="{C95F169F-4A0D-4395-BF60-1A9D45307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8629" y="5732127"/>
                <a:ext cx="1118377" cy="195748"/>
              </a:xfrm>
              <a:custGeom>
                <a:avLst/>
                <a:gdLst>
                  <a:gd name="T0" fmla="*/ 692 w 759"/>
                  <a:gd name="T1" fmla="*/ 133 h 133"/>
                  <a:gd name="T2" fmla="*/ 67 w 759"/>
                  <a:gd name="T3" fmla="*/ 133 h 133"/>
                  <a:gd name="T4" fmla="*/ 0 w 759"/>
                  <a:gd name="T5" fmla="*/ 67 h 133"/>
                  <a:gd name="T6" fmla="*/ 0 w 759"/>
                  <a:gd name="T7" fmla="*/ 67 h 133"/>
                  <a:gd name="T8" fmla="*/ 67 w 759"/>
                  <a:gd name="T9" fmla="*/ 0 h 133"/>
                  <a:gd name="T10" fmla="*/ 692 w 759"/>
                  <a:gd name="T11" fmla="*/ 0 h 133"/>
                  <a:gd name="T12" fmla="*/ 759 w 759"/>
                  <a:gd name="T13" fmla="*/ 67 h 133"/>
                  <a:gd name="T14" fmla="*/ 759 w 759"/>
                  <a:gd name="T15" fmla="*/ 67 h 133"/>
                  <a:gd name="T16" fmla="*/ 692 w 759"/>
                  <a:gd name="T17" fmla="*/ 13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9" h="133">
                    <a:moveTo>
                      <a:pt x="692" y="133"/>
                    </a:moveTo>
                    <a:cubicBezTo>
                      <a:pt x="67" y="133"/>
                      <a:pt x="67" y="133"/>
                      <a:pt x="67" y="133"/>
                    </a:cubicBezTo>
                    <a:cubicBezTo>
                      <a:pt x="30" y="133"/>
                      <a:pt x="0" y="104"/>
                      <a:pt x="0" y="67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7" y="0"/>
                    </a:cubicBezTo>
                    <a:cubicBezTo>
                      <a:pt x="692" y="0"/>
                      <a:pt x="692" y="0"/>
                      <a:pt x="692" y="0"/>
                    </a:cubicBezTo>
                    <a:cubicBezTo>
                      <a:pt x="729" y="0"/>
                      <a:pt x="759" y="30"/>
                      <a:pt x="759" y="67"/>
                    </a:cubicBezTo>
                    <a:cubicBezTo>
                      <a:pt x="759" y="67"/>
                      <a:pt x="759" y="67"/>
                      <a:pt x="759" y="67"/>
                    </a:cubicBezTo>
                    <a:cubicBezTo>
                      <a:pt x="759" y="104"/>
                      <a:pt x="729" y="133"/>
                      <a:pt x="692" y="13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xmlns="" id="{2D95A972-75FB-4CDC-A6FC-DCB362368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8629" y="6015311"/>
                <a:ext cx="1118377" cy="195748"/>
              </a:xfrm>
              <a:custGeom>
                <a:avLst/>
                <a:gdLst>
                  <a:gd name="T0" fmla="*/ 692 w 759"/>
                  <a:gd name="T1" fmla="*/ 133 h 133"/>
                  <a:gd name="T2" fmla="*/ 67 w 759"/>
                  <a:gd name="T3" fmla="*/ 133 h 133"/>
                  <a:gd name="T4" fmla="*/ 0 w 759"/>
                  <a:gd name="T5" fmla="*/ 67 h 133"/>
                  <a:gd name="T6" fmla="*/ 0 w 759"/>
                  <a:gd name="T7" fmla="*/ 67 h 133"/>
                  <a:gd name="T8" fmla="*/ 67 w 759"/>
                  <a:gd name="T9" fmla="*/ 0 h 133"/>
                  <a:gd name="T10" fmla="*/ 692 w 759"/>
                  <a:gd name="T11" fmla="*/ 0 h 133"/>
                  <a:gd name="T12" fmla="*/ 759 w 759"/>
                  <a:gd name="T13" fmla="*/ 67 h 133"/>
                  <a:gd name="T14" fmla="*/ 759 w 759"/>
                  <a:gd name="T15" fmla="*/ 67 h 133"/>
                  <a:gd name="T16" fmla="*/ 692 w 759"/>
                  <a:gd name="T17" fmla="*/ 13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59" h="133">
                    <a:moveTo>
                      <a:pt x="692" y="133"/>
                    </a:moveTo>
                    <a:cubicBezTo>
                      <a:pt x="67" y="133"/>
                      <a:pt x="67" y="133"/>
                      <a:pt x="67" y="133"/>
                    </a:cubicBezTo>
                    <a:cubicBezTo>
                      <a:pt x="30" y="133"/>
                      <a:pt x="0" y="104"/>
                      <a:pt x="0" y="67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7" y="0"/>
                    </a:cubicBezTo>
                    <a:cubicBezTo>
                      <a:pt x="692" y="0"/>
                      <a:pt x="692" y="0"/>
                      <a:pt x="692" y="0"/>
                    </a:cubicBezTo>
                    <a:cubicBezTo>
                      <a:pt x="729" y="0"/>
                      <a:pt x="759" y="30"/>
                      <a:pt x="759" y="67"/>
                    </a:cubicBezTo>
                    <a:cubicBezTo>
                      <a:pt x="759" y="67"/>
                      <a:pt x="759" y="67"/>
                      <a:pt x="759" y="67"/>
                    </a:cubicBezTo>
                    <a:cubicBezTo>
                      <a:pt x="759" y="104"/>
                      <a:pt x="729" y="133"/>
                      <a:pt x="692" y="13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70F53D81-3BA9-4A7F-A54F-CB31135CCA4A}"/>
                </a:ext>
              </a:extLst>
            </p:cNvPr>
            <p:cNvGrpSpPr/>
            <p:nvPr/>
          </p:nvGrpSpPr>
          <p:grpSpPr>
            <a:xfrm>
              <a:off x="4033975" y="1942343"/>
              <a:ext cx="4122464" cy="2161063"/>
              <a:chOff x="4033975" y="1891543"/>
              <a:chExt cx="4122464" cy="2161063"/>
            </a:xfrm>
          </p:grpSpPr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xmlns="" id="{13A30FB6-5D9C-426B-8261-E7182F88F2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7478" y="3969087"/>
                <a:ext cx="538961" cy="57420"/>
              </a:xfrm>
              <a:custGeom>
                <a:avLst/>
                <a:gdLst>
                  <a:gd name="T0" fmla="*/ 347 w 366"/>
                  <a:gd name="T1" fmla="*/ 39 h 39"/>
                  <a:gd name="T2" fmla="*/ 19 w 366"/>
                  <a:gd name="T3" fmla="*/ 39 h 39"/>
                  <a:gd name="T4" fmla="*/ 0 w 366"/>
                  <a:gd name="T5" fmla="*/ 19 h 39"/>
                  <a:gd name="T6" fmla="*/ 0 w 366"/>
                  <a:gd name="T7" fmla="*/ 19 h 39"/>
                  <a:gd name="T8" fmla="*/ 19 w 366"/>
                  <a:gd name="T9" fmla="*/ 0 h 39"/>
                  <a:gd name="T10" fmla="*/ 347 w 366"/>
                  <a:gd name="T11" fmla="*/ 0 h 39"/>
                  <a:gd name="T12" fmla="*/ 366 w 366"/>
                  <a:gd name="T13" fmla="*/ 19 h 39"/>
                  <a:gd name="T14" fmla="*/ 366 w 366"/>
                  <a:gd name="T15" fmla="*/ 19 h 39"/>
                  <a:gd name="T16" fmla="*/ 347 w 366"/>
                  <a:gd name="T17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6" h="39">
                    <a:moveTo>
                      <a:pt x="347" y="39"/>
                    </a:moveTo>
                    <a:cubicBezTo>
                      <a:pt x="19" y="39"/>
                      <a:pt x="19" y="39"/>
                      <a:pt x="19" y="39"/>
                    </a:cubicBezTo>
                    <a:cubicBezTo>
                      <a:pt x="8" y="39"/>
                      <a:pt x="0" y="30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9"/>
                      <a:pt x="8" y="0"/>
                      <a:pt x="19" y="0"/>
                    </a:cubicBezTo>
                    <a:cubicBezTo>
                      <a:pt x="347" y="0"/>
                      <a:pt x="347" y="0"/>
                      <a:pt x="347" y="0"/>
                    </a:cubicBezTo>
                    <a:cubicBezTo>
                      <a:pt x="357" y="0"/>
                      <a:pt x="366" y="9"/>
                      <a:pt x="366" y="19"/>
                    </a:cubicBezTo>
                    <a:cubicBezTo>
                      <a:pt x="366" y="19"/>
                      <a:pt x="366" y="19"/>
                      <a:pt x="366" y="19"/>
                    </a:cubicBezTo>
                    <a:cubicBezTo>
                      <a:pt x="366" y="30"/>
                      <a:pt x="357" y="39"/>
                      <a:pt x="347" y="3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1" name="Freeform 8">
                <a:extLst>
                  <a:ext uri="{FF2B5EF4-FFF2-40B4-BE49-F238E27FC236}">
                    <a16:creationId xmlns:a16="http://schemas.microsoft.com/office/drawing/2014/main" xmlns="" id="{CBC1127A-7214-403A-9871-5B42FFD41F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5951" y="2538818"/>
                <a:ext cx="420207" cy="387582"/>
              </a:xfrm>
              <a:custGeom>
                <a:avLst/>
                <a:gdLst>
                  <a:gd name="T0" fmla="*/ 276 w 285"/>
                  <a:gd name="T1" fmla="*/ 35 h 263"/>
                  <a:gd name="T2" fmla="*/ 34 w 285"/>
                  <a:gd name="T3" fmla="*/ 256 h 263"/>
                  <a:gd name="T4" fmla="*/ 7 w 285"/>
                  <a:gd name="T5" fmla="*/ 254 h 263"/>
                  <a:gd name="T6" fmla="*/ 7 w 285"/>
                  <a:gd name="T7" fmla="*/ 254 h 263"/>
                  <a:gd name="T8" fmla="*/ 8 w 285"/>
                  <a:gd name="T9" fmla="*/ 227 h 263"/>
                  <a:gd name="T10" fmla="*/ 250 w 285"/>
                  <a:gd name="T11" fmla="*/ 7 h 263"/>
                  <a:gd name="T12" fmla="*/ 278 w 285"/>
                  <a:gd name="T13" fmla="*/ 8 h 263"/>
                  <a:gd name="T14" fmla="*/ 278 w 285"/>
                  <a:gd name="T15" fmla="*/ 8 h 263"/>
                  <a:gd name="T16" fmla="*/ 276 w 285"/>
                  <a:gd name="T17" fmla="*/ 35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5" h="263">
                    <a:moveTo>
                      <a:pt x="276" y="35"/>
                    </a:moveTo>
                    <a:cubicBezTo>
                      <a:pt x="34" y="256"/>
                      <a:pt x="34" y="256"/>
                      <a:pt x="34" y="256"/>
                    </a:cubicBezTo>
                    <a:cubicBezTo>
                      <a:pt x="26" y="263"/>
                      <a:pt x="14" y="262"/>
                      <a:pt x="7" y="254"/>
                    </a:cubicBezTo>
                    <a:cubicBezTo>
                      <a:pt x="7" y="254"/>
                      <a:pt x="7" y="254"/>
                      <a:pt x="7" y="254"/>
                    </a:cubicBezTo>
                    <a:cubicBezTo>
                      <a:pt x="0" y="246"/>
                      <a:pt x="0" y="234"/>
                      <a:pt x="8" y="227"/>
                    </a:cubicBezTo>
                    <a:cubicBezTo>
                      <a:pt x="250" y="7"/>
                      <a:pt x="250" y="7"/>
                      <a:pt x="250" y="7"/>
                    </a:cubicBezTo>
                    <a:cubicBezTo>
                      <a:pt x="258" y="0"/>
                      <a:pt x="270" y="0"/>
                      <a:pt x="278" y="8"/>
                    </a:cubicBezTo>
                    <a:cubicBezTo>
                      <a:pt x="278" y="8"/>
                      <a:pt x="278" y="8"/>
                      <a:pt x="278" y="8"/>
                    </a:cubicBezTo>
                    <a:cubicBezTo>
                      <a:pt x="285" y="16"/>
                      <a:pt x="284" y="28"/>
                      <a:pt x="276" y="3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xmlns="" id="{F888CF76-CD18-4BF8-9564-2D1C7FB7B3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5405" y="1891543"/>
                <a:ext cx="56115" cy="538961"/>
              </a:xfrm>
              <a:custGeom>
                <a:avLst/>
                <a:gdLst>
                  <a:gd name="T0" fmla="*/ 38 w 38"/>
                  <a:gd name="T1" fmla="*/ 19 h 366"/>
                  <a:gd name="T2" fmla="*/ 38 w 38"/>
                  <a:gd name="T3" fmla="*/ 347 h 366"/>
                  <a:gd name="T4" fmla="*/ 19 w 38"/>
                  <a:gd name="T5" fmla="*/ 366 h 366"/>
                  <a:gd name="T6" fmla="*/ 19 w 38"/>
                  <a:gd name="T7" fmla="*/ 366 h 366"/>
                  <a:gd name="T8" fmla="*/ 0 w 38"/>
                  <a:gd name="T9" fmla="*/ 347 h 366"/>
                  <a:gd name="T10" fmla="*/ 0 w 38"/>
                  <a:gd name="T11" fmla="*/ 19 h 366"/>
                  <a:gd name="T12" fmla="*/ 19 w 38"/>
                  <a:gd name="T13" fmla="*/ 0 h 366"/>
                  <a:gd name="T14" fmla="*/ 19 w 38"/>
                  <a:gd name="T15" fmla="*/ 0 h 366"/>
                  <a:gd name="T16" fmla="*/ 38 w 38"/>
                  <a:gd name="T17" fmla="*/ 19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8" h="366">
                    <a:moveTo>
                      <a:pt x="38" y="19"/>
                    </a:moveTo>
                    <a:cubicBezTo>
                      <a:pt x="38" y="347"/>
                      <a:pt x="38" y="347"/>
                      <a:pt x="38" y="347"/>
                    </a:cubicBezTo>
                    <a:cubicBezTo>
                      <a:pt x="38" y="357"/>
                      <a:pt x="29" y="366"/>
                      <a:pt x="19" y="366"/>
                    </a:cubicBezTo>
                    <a:cubicBezTo>
                      <a:pt x="19" y="366"/>
                      <a:pt x="19" y="366"/>
                      <a:pt x="19" y="366"/>
                    </a:cubicBezTo>
                    <a:cubicBezTo>
                      <a:pt x="8" y="366"/>
                      <a:pt x="0" y="357"/>
                      <a:pt x="0" y="347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9"/>
                      <a:pt x="8" y="0"/>
                      <a:pt x="19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29" y="0"/>
                      <a:pt x="38" y="9"/>
                      <a:pt x="38" y="1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xmlns="" id="{DCCF1B4B-524E-4259-ACF8-D9FA2A2AA9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975" y="3996491"/>
                <a:ext cx="538961" cy="56115"/>
              </a:xfrm>
              <a:custGeom>
                <a:avLst/>
                <a:gdLst>
                  <a:gd name="T0" fmla="*/ 20 w 366"/>
                  <a:gd name="T1" fmla="*/ 38 h 38"/>
                  <a:gd name="T2" fmla="*/ 347 w 366"/>
                  <a:gd name="T3" fmla="*/ 38 h 38"/>
                  <a:gd name="T4" fmla="*/ 366 w 366"/>
                  <a:gd name="T5" fmla="*/ 19 h 38"/>
                  <a:gd name="T6" fmla="*/ 366 w 366"/>
                  <a:gd name="T7" fmla="*/ 19 h 38"/>
                  <a:gd name="T8" fmla="*/ 347 w 366"/>
                  <a:gd name="T9" fmla="*/ 0 h 38"/>
                  <a:gd name="T10" fmla="*/ 20 w 366"/>
                  <a:gd name="T11" fmla="*/ 0 h 38"/>
                  <a:gd name="T12" fmla="*/ 0 w 366"/>
                  <a:gd name="T13" fmla="*/ 19 h 38"/>
                  <a:gd name="T14" fmla="*/ 0 w 366"/>
                  <a:gd name="T15" fmla="*/ 19 h 38"/>
                  <a:gd name="T16" fmla="*/ 20 w 366"/>
                  <a:gd name="T17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6" h="38">
                    <a:moveTo>
                      <a:pt x="20" y="38"/>
                    </a:moveTo>
                    <a:cubicBezTo>
                      <a:pt x="347" y="38"/>
                      <a:pt x="347" y="38"/>
                      <a:pt x="347" y="38"/>
                    </a:cubicBezTo>
                    <a:cubicBezTo>
                      <a:pt x="358" y="38"/>
                      <a:pt x="366" y="29"/>
                      <a:pt x="366" y="19"/>
                    </a:cubicBezTo>
                    <a:cubicBezTo>
                      <a:pt x="366" y="19"/>
                      <a:pt x="366" y="19"/>
                      <a:pt x="366" y="19"/>
                    </a:cubicBezTo>
                    <a:cubicBezTo>
                      <a:pt x="366" y="8"/>
                      <a:pt x="358" y="0"/>
                      <a:pt x="347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9" y="0"/>
                      <a:pt x="0" y="8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29"/>
                      <a:pt x="9" y="38"/>
                      <a:pt x="20" y="3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xmlns="" id="{3AD5E1DA-9D97-4597-B533-6ED5A9E22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5561" y="2564918"/>
                <a:ext cx="420207" cy="387582"/>
              </a:xfrm>
              <a:custGeom>
                <a:avLst/>
                <a:gdLst>
                  <a:gd name="T0" fmla="*/ 8 w 285"/>
                  <a:gd name="T1" fmla="*/ 36 h 263"/>
                  <a:gd name="T2" fmla="*/ 250 w 285"/>
                  <a:gd name="T3" fmla="*/ 256 h 263"/>
                  <a:gd name="T4" fmla="*/ 277 w 285"/>
                  <a:gd name="T5" fmla="*/ 255 h 263"/>
                  <a:gd name="T6" fmla="*/ 277 w 285"/>
                  <a:gd name="T7" fmla="*/ 255 h 263"/>
                  <a:gd name="T8" fmla="*/ 276 w 285"/>
                  <a:gd name="T9" fmla="*/ 227 h 263"/>
                  <a:gd name="T10" fmla="*/ 34 w 285"/>
                  <a:gd name="T11" fmla="*/ 7 h 263"/>
                  <a:gd name="T12" fmla="*/ 7 w 285"/>
                  <a:gd name="T13" fmla="*/ 9 h 263"/>
                  <a:gd name="T14" fmla="*/ 7 w 285"/>
                  <a:gd name="T15" fmla="*/ 9 h 263"/>
                  <a:gd name="T16" fmla="*/ 8 w 285"/>
                  <a:gd name="T17" fmla="*/ 36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5" h="263">
                    <a:moveTo>
                      <a:pt x="8" y="36"/>
                    </a:moveTo>
                    <a:cubicBezTo>
                      <a:pt x="250" y="256"/>
                      <a:pt x="250" y="256"/>
                      <a:pt x="250" y="256"/>
                    </a:cubicBezTo>
                    <a:cubicBezTo>
                      <a:pt x="258" y="263"/>
                      <a:pt x="270" y="262"/>
                      <a:pt x="277" y="255"/>
                    </a:cubicBezTo>
                    <a:cubicBezTo>
                      <a:pt x="277" y="255"/>
                      <a:pt x="277" y="255"/>
                      <a:pt x="277" y="255"/>
                    </a:cubicBezTo>
                    <a:cubicBezTo>
                      <a:pt x="285" y="247"/>
                      <a:pt x="284" y="235"/>
                      <a:pt x="276" y="227"/>
                    </a:cubicBezTo>
                    <a:cubicBezTo>
                      <a:pt x="34" y="7"/>
                      <a:pt x="34" y="7"/>
                      <a:pt x="34" y="7"/>
                    </a:cubicBezTo>
                    <a:cubicBezTo>
                      <a:pt x="26" y="0"/>
                      <a:pt x="14" y="1"/>
                      <a:pt x="7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0" y="16"/>
                      <a:pt x="0" y="29"/>
                      <a:pt x="8" y="3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766"/>
                <a:endParaRPr lang="en-US" sz="135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xmlns="" id="{5C0D6F32-DE3F-471A-B6C4-60F0C465D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2674" y="2683671"/>
              <a:ext cx="1145781" cy="965692"/>
            </a:xfrm>
            <a:custGeom>
              <a:avLst/>
              <a:gdLst>
                <a:gd name="T0" fmla="*/ 778 w 778"/>
                <a:gd name="T1" fmla="*/ 0 h 655"/>
                <a:gd name="T2" fmla="*/ 778 w 778"/>
                <a:gd name="T3" fmla="*/ 655 h 655"/>
                <a:gd name="T4" fmla="*/ 0 w 778"/>
                <a:gd name="T5" fmla="*/ 655 h 655"/>
                <a:gd name="T6" fmla="*/ 0 w 778"/>
                <a:gd name="T7" fmla="*/ 654 h 655"/>
                <a:gd name="T8" fmla="*/ 50 w 778"/>
                <a:gd name="T9" fmla="*/ 491 h 655"/>
                <a:gd name="T10" fmla="*/ 778 w 778"/>
                <a:gd name="T11" fmla="*/ 0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8" h="655">
                  <a:moveTo>
                    <a:pt x="778" y="0"/>
                  </a:moveTo>
                  <a:cubicBezTo>
                    <a:pt x="778" y="655"/>
                    <a:pt x="778" y="655"/>
                    <a:pt x="778" y="655"/>
                  </a:cubicBezTo>
                  <a:cubicBezTo>
                    <a:pt x="0" y="655"/>
                    <a:pt x="0" y="655"/>
                    <a:pt x="0" y="655"/>
                  </a:cubicBezTo>
                  <a:cubicBezTo>
                    <a:pt x="0" y="654"/>
                    <a:pt x="0" y="654"/>
                    <a:pt x="0" y="654"/>
                  </a:cubicBezTo>
                  <a:cubicBezTo>
                    <a:pt x="9" y="598"/>
                    <a:pt x="26" y="543"/>
                    <a:pt x="50" y="491"/>
                  </a:cubicBezTo>
                  <a:cubicBezTo>
                    <a:pt x="173" y="215"/>
                    <a:pt x="477" y="5"/>
                    <a:pt x="7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xmlns="" id="{89362A96-8EAA-4171-B21B-3CEB71D39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7438" y="3689819"/>
              <a:ext cx="1181016" cy="942203"/>
            </a:xfrm>
            <a:custGeom>
              <a:avLst/>
              <a:gdLst>
                <a:gd name="T0" fmla="*/ 802 w 802"/>
                <a:gd name="T1" fmla="*/ 0 h 639"/>
                <a:gd name="T2" fmla="*/ 802 w 802"/>
                <a:gd name="T3" fmla="*/ 639 h 639"/>
                <a:gd name="T4" fmla="*/ 229 w 802"/>
                <a:gd name="T5" fmla="*/ 639 h 639"/>
                <a:gd name="T6" fmla="*/ 128 w 802"/>
                <a:gd name="T7" fmla="*/ 475 h 639"/>
                <a:gd name="T8" fmla="*/ 20 w 802"/>
                <a:gd name="T9" fmla="*/ 0 h 639"/>
                <a:gd name="T10" fmla="*/ 802 w 802"/>
                <a:gd name="T11" fmla="*/ 0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2" h="639">
                  <a:moveTo>
                    <a:pt x="802" y="0"/>
                  </a:moveTo>
                  <a:cubicBezTo>
                    <a:pt x="802" y="639"/>
                    <a:pt x="802" y="639"/>
                    <a:pt x="802" y="639"/>
                  </a:cubicBezTo>
                  <a:cubicBezTo>
                    <a:pt x="229" y="639"/>
                    <a:pt x="229" y="639"/>
                    <a:pt x="229" y="639"/>
                  </a:cubicBezTo>
                  <a:cubicBezTo>
                    <a:pt x="194" y="586"/>
                    <a:pt x="160" y="532"/>
                    <a:pt x="128" y="475"/>
                  </a:cubicBezTo>
                  <a:cubicBezTo>
                    <a:pt x="54" y="338"/>
                    <a:pt x="0" y="184"/>
                    <a:pt x="20" y="0"/>
                  </a:cubicBezTo>
                  <a:lnTo>
                    <a:pt x="80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xmlns="" id="{4D1EFFB0-CE69-4F91-9AE5-DBB7BF0D5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519" y="2683671"/>
              <a:ext cx="1132731" cy="965692"/>
            </a:xfrm>
            <a:custGeom>
              <a:avLst/>
              <a:gdLst>
                <a:gd name="T0" fmla="*/ 769 w 769"/>
                <a:gd name="T1" fmla="*/ 655 h 655"/>
                <a:gd name="T2" fmla="*/ 0 w 769"/>
                <a:gd name="T3" fmla="*/ 655 h 655"/>
                <a:gd name="T4" fmla="*/ 0 w 769"/>
                <a:gd name="T5" fmla="*/ 0 h 655"/>
                <a:gd name="T6" fmla="*/ 722 w 769"/>
                <a:gd name="T7" fmla="*/ 491 h 655"/>
                <a:gd name="T8" fmla="*/ 769 w 769"/>
                <a:gd name="T9" fmla="*/ 654 h 655"/>
                <a:gd name="T10" fmla="*/ 769 w 769"/>
                <a:gd name="T11" fmla="*/ 655 h 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69" h="655">
                  <a:moveTo>
                    <a:pt x="769" y="655"/>
                  </a:moveTo>
                  <a:cubicBezTo>
                    <a:pt x="0" y="655"/>
                    <a:pt x="0" y="655"/>
                    <a:pt x="0" y="65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7" y="7"/>
                    <a:pt x="602" y="201"/>
                    <a:pt x="722" y="491"/>
                  </a:cubicBezTo>
                  <a:cubicBezTo>
                    <a:pt x="743" y="542"/>
                    <a:pt x="759" y="597"/>
                    <a:pt x="769" y="654"/>
                  </a:cubicBezTo>
                  <a:cubicBezTo>
                    <a:pt x="769" y="654"/>
                    <a:pt x="769" y="654"/>
                    <a:pt x="769" y="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xmlns="" id="{8F9D2D1B-49E9-4E6D-9686-6478CB8A4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2836" y="4672476"/>
              <a:ext cx="815619" cy="964388"/>
            </a:xfrm>
            <a:custGeom>
              <a:avLst/>
              <a:gdLst>
                <a:gd name="T0" fmla="*/ 554 w 554"/>
                <a:gd name="T1" fmla="*/ 0 h 654"/>
                <a:gd name="T2" fmla="*/ 554 w 554"/>
                <a:gd name="T3" fmla="*/ 654 h 654"/>
                <a:gd name="T4" fmla="*/ 330 w 554"/>
                <a:gd name="T5" fmla="*/ 654 h 654"/>
                <a:gd name="T6" fmla="*/ 236 w 554"/>
                <a:gd name="T7" fmla="*/ 615 h 654"/>
                <a:gd name="T8" fmla="*/ 197 w 554"/>
                <a:gd name="T9" fmla="*/ 520 h 654"/>
                <a:gd name="T10" fmla="*/ 196 w 554"/>
                <a:gd name="T11" fmla="*/ 490 h 654"/>
                <a:gd name="T12" fmla="*/ 0 w 554"/>
                <a:gd name="T13" fmla="*/ 0 h 654"/>
                <a:gd name="T14" fmla="*/ 554 w 554"/>
                <a:gd name="T15" fmla="*/ 0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4" h="654">
                  <a:moveTo>
                    <a:pt x="554" y="0"/>
                  </a:moveTo>
                  <a:cubicBezTo>
                    <a:pt x="554" y="654"/>
                    <a:pt x="554" y="654"/>
                    <a:pt x="554" y="654"/>
                  </a:cubicBezTo>
                  <a:cubicBezTo>
                    <a:pt x="330" y="654"/>
                    <a:pt x="330" y="654"/>
                    <a:pt x="330" y="654"/>
                  </a:cubicBezTo>
                  <a:cubicBezTo>
                    <a:pt x="293" y="654"/>
                    <a:pt x="260" y="639"/>
                    <a:pt x="236" y="615"/>
                  </a:cubicBezTo>
                  <a:cubicBezTo>
                    <a:pt x="211" y="590"/>
                    <a:pt x="197" y="557"/>
                    <a:pt x="197" y="520"/>
                  </a:cubicBezTo>
                  <a:cubicBezTo>
                    <a:pt x="197" y="510"/>
                    <a:pt x="196" y="500"/>
                    <a:pt x="196" y="490"/>
                  </a:cubicBezTo>
                  <a:cubicBezTo>
                    <a:pt x="187" y="291"/>
                    <a:pt x="96" y="146"/>
                    <a:pt x="0" y="0"/>
                  </a:cubicBezTo>
                  <a:lnTo>
                    <a:pt x="5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xmlns="" id="{FB8F1F83-CCB3-49CF-9996-FA47FA200B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519" y="3689819"/>
              <a:ext cx="1181016" cy="942203"/>
            </a:xfrm>
            <a:custGeom>
              <a:avLst/>
              <a:gdLst>
                <a:gd name="T0" fmla="*/ 681 w 802"/>
                <a:gd name="T1" fmla="*/ 475 h 639"/>
                <a:gd name="T2" fmla="*/ 576 w 802"/>
                <a:gd name="T3" fmla="*/ 639 h 639"/>
                <a:gd name="T4" fmla="*/ 0 w 802"/>
                <a:gd name="T5" fmla="*/ 639 h 639"/>
                <a:gd name="T6" fmla="*/ 0 w 802"/>
                <a:gd name="T7" fmla="*/ 0 h 639"/>
                <a:gd name="T8" fmla="*/ 774 w 802"/>
                <a:gd name="T9" fmla="*/ 0 h 639"/>
                <a:gd name="T10" fmla="*/ 681 w 802"/>
                <a:gd name="T11" fmla="*/ 475 h 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2" h="639">
                  <a:moveTo>
                    <a:pt x="681" y="475"/>
                  </a:moveTo>
                  <a:cubicBezTo>
                    <a:pt x="649" y="532"/>
                    <a:pt x="612" y="585"/>
                    <a:pt x="576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74" y="0"/>
                    <a:pt x="774" y="0"/>
                    <a:pt x="774" y="0"/>
                  </a:cubicBezTo>
                  <a:cubicBezTo>
                    <a:pt x="802" y="203"/>
                    <a:pt x="753" y="347"/>
                    <a:pt x="681" y="4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xmlns="" id="{8BBE6196-3702-48B2-912D-480CE1AF9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1519" y="4672476"/>
              <a:ext cx="819534" cy="964388"/>
            </a:xfrm>
            <a:custGeom>
              <a:avLst/>
              <a:gdLst>
                <a:gd name="T0" fmla="*/ 556 w 556"/>
                <a:gd name="T1" fmla="*/ 0 h 654"/>
                <a:gd name="T2" fmla="*/ 371 w 556"/>
                <a:gd name="T3" fmla="*/ 490 h 654"/>
                <a:gd name="T4" fmla="*/ 371 w 556"/>
                <a:gd name="T5" fmla="*/ 503 h 654"/>
                <a:gd name="T6" fmla="*/ 371 w 556"/>
                <a:gd name="T7" fmla="*/ 520 h 654"/>
                <a:gd name="T8" fmla="*/ 237 w 556"/>
                <a:gd name="T9" fmla="*/ 654 h 654"/>
                <a:gd name="T10" fmla="*/ 0 w 556"/>
                <a:gd name="T11" fmla="*/ 654 h 654"/>
                <a:gd name="T12" fmla="*/ 0 w 556"/>
                <a:gd name="T13" fmla="*/ 0 h 654"/>
                <a:gd name="T14" fmla="*/ 556 w 556"/>
                <a:gd name="T15" fmla="*/ 0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6" h="654">
                  <a:moveTo>
                    <a:pt x="556" y="0"/>
                  </a:moveTo>
                  <a:cubicBezTo>
                    <a:pt x="462" y="138"/>
                    <a:pt x="375" y="281"/>
                    <a:pt x="371" y="490"/>
                  </a:cubicBezTo>
                  <a:cubicBezTo>
                    <a:pt x="371" y="494"/>
                    <a:pt x="371" y="498"/>
                    <a:pt x="371" y="503"/>
                  </a:cubicBezTo>
                  <a:cubicBezTo>
                    <a:pt x="371" y="520"/>
                    <a:pt x="371" y="520"/>
                    <a:pt x="371" y="520"/>
                  </a:cubicBezTo>
                  <a:cubicBezTo>
                    <a:pt x="371" y="594"/>
                    <a:pt x="311" y="654"/>
                    <a:pt x="237" y="654"/>
                  </a:cubicBezTo>
                  <a:cubicBezTo>
                    <a:pt x="0" y="654"/>
                    <a:pt x="0" y="654"/>
                    <a:pt x="0" y="654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556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766"/>
              <a:endParaRPr lang="en-US" sz="135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0662A981-B4A6-4778-B69A-0EBBE464769C}"/>
              </a:ext>
            </a:extLst>
          </p:cNvPr>
          <p:cNvGrpSpPr/>
          <p:nvPr/>
        </p:nvGrpSpPr>
        <p:grpSpPr>
          <a:xfrm>
            <a:off x="329605" y="2106459"/>
            <a:ext cx="2982392" cy="1131696"/>
            <a:chOff x="240064" y="2182792"/>
            <a:chExt cx="3976522" cy="1508927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xmlns="" id="{34B1AB04-930A-4460-BA6B-DC5CCDB78AA1}"/>
                </a:ext>
              </a:extLst>
            </p:cNvPr>
            <p:cNvSpPr/>
            <p:nvPr/>
          </p:nvSpPr>
          <p:spPr>
            <a:xfrm>
              <a:off x="629451" y="2182792"/>
              <a:ext cx="3587135" cy="451405"/>
            </a:xfrm>
            <a:prstGeom prst="rect">
              <a:avLst/>
            </a:prstGeom>
          </p:spPr>
          <p:txBody>
            <a:bodyPr wrap="none" anchor="b">
              <a:spAutoFit/>
            </a:bodyPr>
            <a:lstStyle/>
            <a:p>
              <a:pPr algn="r" defTabSz="685766"/>
              <a:r>
                <a:rPr lang="pl-PL" sz="1600" b="1" cap="all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Calibri" panose="020F0502020204030204"/>
                </a:rPr>
                <a:t>Nauczyciel zorientowany</a:t>
              </a:r>
              <a:endParaRPr lang="en-US" sz="1600" b="1" cap="all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xmlns="" id="{9E61EAB5-46EB-498E-879B-99C88EE93910}"/>
                </a:ext>
              </a:extLst>
            </p:cNvPr>
            <p:cNvSpPr/>
            <p:nvPr/>
          </p:nvSpPr>
          <p:spPr>
            <a:xfrm>
              <a:off x="240064" y="2849352"/>
              <a:ext cx="3364101" cy="8423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685766">
                <a:lnSpc>
                  <a:spcPts val="1425"/>
                </a:lnSpc>
              </a:pPr>
              <a:r>
                <a:rPr lang="pl-PL" sz="1350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Nauczyciel który nadąża za uczniami, czyli nauczyciel na czasie</a:t>
              </a:r>
              <a:endParaRPr lang="en-US" sz="1350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64DC4D83-1592-4A21-8A4E-0095D566EF19}"/>
              </a:ext>
            </a:extLst>
          </p:cNvPr>
          <p:cNvGrpSpPr/>
          <p:nvPr/>
        </p:nvGrpSpPr>
        <p:grpSpPr>
          <a:xfrm>
            <a:off x="329605" y="3151898"/>
            <a:ext cx="2523076" cy="1191652"/>
            <a:chOff x="240064" y="2102853"/>
            <a:chExt cx="3364101" cy="1588869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xmlns="" id="{7512FE2F-6188-4974-BFA8-09BF7E1561F1}"/>
                </a:ext>
              </a:extLst>
            </p:cNvPr>
            <p:cNvSpPr/>
            <p:nvPr/>
          </p:nvSpPr>
          <p:spPr>
            <a:xfrm>
              <a:off x="1087665" y="2102853"/>
              <a:ext cx="2516500" cy="779700"/>
            </a:xfrm>
            <a:prstGeom prst="rect">
              <a:avLst/>
            </a:prstGeom>
          </p:spPr>
          <p:txBody>
            <a:bodyPr wrap="none" anchor="b">
              <a:spAutoFit/>
            </a:bodyPr>
            <a:lstStyle/>
            <a:p>
              <a:pPr algn="r" defTabSz="685766"/>
              <a:r>
                <a:rPr lang="pl-PL" sz="1600" b="1" cap="all" dirty="0" smtClean="0">
                  <a:solidFill>
                    <a:schemeClr val="accent3">
                      <a:lumMod val="75000"/>
                    </a:schemeClr>
                  </a:solidFill>
                  <a:latin typeface="Calibri" panose="020F0502020204030204"/>
                </a:rPr>
                <a:t>Aktywny uczeń = </a:t>
              </a:r>
            </a:p>
            <a:p>
              <a:pPr algn="r" defTabSz="685766"/>
              <a:r>
                <a:rPr lang="pl-PL" sz="1600" b="1" cap="all" dirty="0" smtClean="0">
                  <a:solidFill>
                    <a:schemeClr val="accent3">
                      <a:lumMod val="75000"/>
                    </a:schemeClr>
                  </a:solidFill>
                  <a:latin typeface="Calibri" panose="020F0502020204030204"/>
                </a:rPr>
                <a:t>Aktywny rodzic ?</a:t>
              </a:r>
              <a:endParaRPr lang="en-US" sz="1600" b="1" cap="all" dirty="0">
                <a:solidFill>
                  <a:schemeClr val="accent3">
                    <a:lumMod val="75000"/>
                  </a:schemeClr>
                </a:solidFill>
                <a:latin typeface="Calibri" panose="020F0502020204030204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xmlns="" id="{930E3427-1478-4D55-9BC9-553A50CEC674}"/>
                </a:ext>
              </a:extLst>
            </p:cNvPr>
            <p:cNvSpPr/>
            <p:nvPr/>
          </p:nvSpPr>
          <p:spPr>
            <a:xfrm>
              <a:off x="240064" y="2849354"/>
              <a:ext cx="3364101" cy="8423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685766">
                <a:lnSpc>
                  <a:spcPts val="1425"/>
                </a:lnSpc>
              </a:pPr>
              <a:r>
                <a:rPr lang="pl-PL" sz="1350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Może ciekawa lekcja/wyzwanie będzie okazją do ruchu również dla rodziców?</a:t>
              </a:r>
              <a:endParaRPr lang="en-US" sz="1350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91D6D97B-E0CB-410C-BBC5-ED9A4D9DFAB2}"/>
              </a:ext>
            </a:extLst>
          </p:cNvPr>
          <p:cNvGrpSpPr/>
          <p:nvPr/>
        </p:nvGrpSpPr>
        <p:grpSpPr>
          <a:xfrm>
            <a:off x="794427" y="4409691"/>
            <a:ext cx="2837187" cy="1012116"/>
            <a:chOff x="-178750" y="2102853"/>
            <a:chExt cx="3782915" cy="1349488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8314C2FE-A01D-4398-846A-3ADCBECF80C3}"/>
                </a:ext>
              </a:extLst>
            </p:cNvPr>
            <p:cNvSpPr/>
            <p:nvPr/>
          </p:nvSpPr>
          <p:spPr>
            <a:xfrm>
              <a:off x="-178750" y="2102853"/>
              <a:ext cx="3782915" cy="779700"/>
            </a:xfrm>
            <a:prstGeom prst="rect">
              <a:avLst/>
            </a:prstGeom>
          </p:spPr>
          <p:txBody>
            <a:bodyPr wrap="none" anchor="b">
              <a:spAutoFit/>
            </a:bodyPr>
            <a:lstStyle/>
            <a:p>
              <a:pPr algn="r" defTabSz="685766"/>
              <a:r>
                <a:rPr lang="pl-PL" sz="1600" b="1" cap="all" dirty="0" smtClean="0">
                  <a:solidFill>
                    <a:schemeClr val="accent5">
                      <a:lumMod val="75000"/>
                    </a:schemeClr>
                  </a:solidFill>
                  <a:latin typeface="Calibri" panose="020F0502020204030204"/>
                </a:rPr>
                <a:t>Marketing szeptany = </a:t>
              </a:r>
            </a:p>
            <a:p>
              <a:pPr algn="r" defTabSz="685766"/>
              <a:r>
                <a:rPr lang="pl-PL" sz="1600" b="1" cap="all" dirty="0" smtClean="0">
                  <a:solidFill>
                    <a:schemeClr val="accent5">
                      <a:lumMod val="75000"/>
                    </a:schemeClr>
                  </a:solidFill>
                  <a:latin typeface="Calibri" panose="020F0502020204030204"/>
                </a:rPr>
                <a:t>Popularyzacja aktywności</a:t>
              </a:r>
              <a:endParaRPr lang="en-US" sz="1600" b="1" cap="all" dirty="0">
                <a:solidFill>
                  <a:schemeClr val="accent5">
                    <a:lumMod val="75000"/>
                  </a:schemeClr>
                </a:solidFill>
                <a:latin typeface="Calibri" panose="020F0502020204030204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xmlns="" id="{8E6312F6-1885-4738-A6EE-1F594DB43BE3}"/>
                </a:ext>
              </a:extLst>
            </p:cNvPr>
            <p:cNvSpPr/>
            <p:nvPr/>
          </p:nvSpPr>
          <p:spPr>
            <a:xfrm>
              <a:off x="240064" y="2849354"/>
              <a:ext cx="3364101" cy="6029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685766">
                <a:lnSpc>
                  <a:spcPts val="1425"/>
                </a:lnSpc>
              </a:pPr>
              <a:r>
                <a:rPr lang="pl-PL" sz="1350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Jeśli jeden uczeń powie drugiemu..</a:t>
              </a:r>
              <a:endParaRPr lang="en-US" sz="1350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xmlns="" id="{27C93780-1CDC-46D5-96B8-FB99A977665D}"/>
              </a:ext>
            </a:extLst>
          </p:cNvPr>
          <p:cNvGrpSpPr/>
          <p:nvPr/>
        </p:nvGrpSpPr>
        <p:grpSpPr>
          <a:xfrm>
            <a:off x="6291320" y="2292728"/>
            <a:ext cx="2523076" cy="945430"/>
            <a:chOff x="240064" y="2431148"/>
            <a:chExt cx="3364101" cy="1260572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xmlns="" id="{A5409D7C-1A47-4F9B-9189-D1B911139A94}"/>
                </a:ext>
              </a:extLst>
            </p:cNvPr>
            <p:cNvSpPr/>
            <p:nvPr/>
          </p:nvSpPr>
          <p:spPr>
            <a:xfrm>
              <a:off x="240064" y="2431148"/>
              <a:ext cx="1739792" cy="451405"/>
            </a:xfrm>
            <a:prstGeom prst="rect">
              <a:avLst/>
            </a:prstGeom>
          </p:spPr>
          <p:txBody>
            <a:bodyPr wrap="none" anchor="b">
              <a:spAutoFit/>
            </a:bodyPr>
            <a:lstStyle/>
            <a:p>
              <a:pPr defTabSz="685766"/>
              <a:r>
                <a:rPr lang="pl-PL" sz="1600" b="1" cap="all" dirty="0" smtClean="0">
                  <a:solidFill>
                    <a:schemeClr val="accent2">
                      <a:lumMod val="75000"/>
                    </a:schemeClr>
                  </a:solidFill>
                  <a:latin typeface="Calibri" panose="020F0502020204030204"/>
                </a:rPr>
                <a:t>motywacja</a:t>
              </a:r>
              <a:endParaRPr lang="en-US" sz="1600" b="1" cap="all" dirty="0">
                <a:solidFill>
                  <a:schemeClr val="accent2">
                    <a:lumMod val="75000"/>
                  </a:schemeClr>
                </a:solidFill>
                <a:latin typeface="Calibri" panose="020F0502020204030204"/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xmlns="" id="{789C10C9-0DE3-44AF-BFB1-BC128CCF3B06}"/>
                </a:ext>
              </a:extLst>
            </p:cNvPr>
            <p:cNvSpPr/>
            <p:nvPr/>
          </p:nvSpPr>
          <p:spPr>
            <a:xfrm>
              <a:off x="240064" y="2849353"/>
              <a:ext cx="3364101" cy="8423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685766">
                <a:lnSpc>
                  <a:spcPts val="1425"/>
                </a:lnSpc>
              </a:pPr>
              <a:r>
                <a:rPr lang="pl-PL" sz="1350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Dla wielu uczniów to może być okazja do pobudzenia ich wewnętrznej motywacji</a:t>
              </a:r>
              <a:endParaRPr lang="en-US" sz="1350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xmlns="" id="{E704A08C-A906-4C23-B31B-2D34F49099E2}"/>
              </a:ext>
            </a:extLst>
          </p:cNvPr>
          <p:cNvGrpSpPr/>
          <p:nvPr/>
        </p:nvGrpSpPr>
        <p:grpSpPr>
          <a:xfrm>
            <a:off x="6028267" y="3308351"/>
            <a:ext cx="3319107" cy="765894"/>
            <a:chOff x="-110673" y="2431149"/>
            <a:chExt cx="4425477" cy="1021193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xmlns="" id="{CCA6FA90-2CCD-4609-A7BB-5609965617FC}"/>
                </a:ext>
              </a:extLst>
            </p:cNvPr>
            <p:cNvSpPr/>
            <p:nvPr/>
          </p:nvSpPr>
          <p:spPr>
            <a:xfrm>
              <a:off x="-110673" y="2431149"/>
              <a:ext cx="4425477" cy="451406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defTabSz="685766"/>
              <a:r>
                <a:rPr lang="pl-PL" sz="1600" b="1" cap="all" dirty="0" smtClean="0">
                  <a:solidFill>
                    <a:schemeClr val="accent4">
                      <a:lumMod val="75000"/>
                    </a:schemeClr>
                  </a:solidFill>
                  <a:latin typeface="Calibri" panose="020F0502020204030204"/>
                </a:rPr>
                <a:t>Każdy km to zwycięstwo</a:t>
              </a:r>
              <a:endParaRPr lang="en-US" sz="1600" b="1" cap="all" dirty="0">
                <a:solidFill>
                  <a:schemeClr val="accent4">
                    <a:lumMod val="75000"/>
                  </a:schemeClr>
                </a:solidFill>
                <a:latin typeface="Calibri" panose="020F0502020204030204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xmlns="" id="{7AEC1C2C-8108-4D7A-9984-32BD3102D0BD}"/>
                </a:ext>
              </a:extLst>
            </p:cNvPr>
            <p:cNvSpPr/>
            <p:nvPr/>
          </p:nvSpPr>
          <p:spPr>
            <a:xfrm>
              <a:off x="240064" y="2849355"/>
              <a:ext cx="3364102" cy="6029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685766">
                <a:lnSpc>
                  <a:spcPts val="1425"/>
                </a:lnSpc>
              </a:pPr>
              <a:r>
                <a:rPr lang="pl-PL" sz="1350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Nawet jeżeli uczeń wziął udział dla oceny ważne że się rusza</a:t>
              </a:r>
              <a:endParaRPr lang="en-US" sz="1350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782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474071AB-35FA-429E-9340-8B190226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/>
                </a:solidFill>
              </a:rPr>
              <a:t>Dziękuję za uwagę</a:t>
            </a:r>
            <a:r>
              <a:rPr lang="en-US" dirty="0" smtClean="0">
                <a:solidFill>
                  <a:schemeClr val="tx2"/>
                </a:solidFill>
              </a:rPr>
              <a:t>!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D5F29DE2-4C65-4B7E-9FFE-B1029ACFE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Czy są pytania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xmlns="" id="{BD5E11C3-EA4D-47AF-BF57-73A609FB921B}"/>
              </a:ext>
            </a:extLst>
          </p:cNvPr>
          <p:cNvSpPr txBox="1">
            <a:spLocks/>
          </p:cNvSpPr>
          <p:nvPr/>
        </p:nvSpPr>
        <p:spPr>
          <a:xfrm>
            <a:off x="1061610" y="928519"/>
            <a:ext cx="2299339" cy="807913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pl-PL" sz="1200" u="sng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Roboto" panose="02000000000000000000" pitchFamily="2" charset="0"/>
              </a:rPr>
              <a:t>mikolajlasek@gmail.com</a:t>
            </a:r>
            <a:endParaRPr lang="en-US" sz="1200" u="sng" dirty="0">
              <a:solidFill>
                <a:schemeClr val="accent6">
                  <a:lumMod val="75000"/>
                </a:schemeClr>
              </a:solidFill>
              <a:latin typeface="+mj-lt"/>
              <a:ea typeface="Roboto" panose="02000000000000000000" pitchFamily="2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200" u="sng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Roboto" panose="02000000000000000000" pitchFamily="2" charset="0"/>
              </a:rPr>
              <a:t>http://panwuefista.pl/</a:t>
            </a:r>
            <a:endParaRPr lang="en-US" sz="1200" u="sng" dirty="0">
              <a:solidFill>
                <a:schemeClr val="accent6">
                  <a:lumMod val="75000"/>
                </a:schemeClr>
              </a:solidFill>
              <a:latin typeface="+mj-lt"/>
              <a:ea typeface="Roboto" panose="02000000000000000000" pitchFamily="2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6F22014D-9D89-4836-BE85-894C872827DA}"/>
              </a:ext>
            </a:extLst>
          </p:cNvPr>
          <p:cNvSpPr/>
          <p:nvPr/>
        </p:nvSpPr>
        <p:spPr>
          <a:xfrm>
            <a:off x="692087" y="328617"/>
            <a:ext cx="289682" cy="289682"/>
          </a:xfrm>
          <a:custGeom>
            <a:avLst/>
            <a:gdLst>
              <a:gd name="connsiteX0" fmla="*/ 139664 w 279328"/>
              <a:gd name="connsiteY0" fmla="*/ 0 h 279328"/>
              <a:gd name="connsiteX1" fmla="*/ 279328 w 279328"/>
              <a:gd name="connsiteY1" fmla="*/ 139664 h 279328"/>
              <a:gd name="connsiteX2" fmla="*/ 139664 w 279328"/>
              <a:gd name="connsiteY2" fmla="*/ 279328 h 279328"/>
              <a:gd name="connsiteX3" fmla="*/ 0 w 279328"/>
              <a:gd name="connsiteY3" fmla="*/ 139664 h 279328"/>
              <a:gd name="connsiteX4" fmla="*/ 139664 w 279328"/>
              <a:gd name="connsiteY4" fmla="*/ 0 h 279328"/>
              <a:gd name="connsiteX5" fmla="*/ 139664 w 279328"/>
              <a:gd name="connsiteY5" fmla="*/ 12699 h 279328"/>
              <a:gd name="connsiteX6" fmla="*/ 12699 w 279328"/>
              <a:gd name="connsiteY6" fmla="*/ 139664 h 279328"/>
              <a:gd name="connsiteX7" fmla="*/ 47757 w 279328"/>
              <a:gd name="connsiteY7" fmla="*/ 227109 h 279328"/>
              <a:gd name="connsiteX8" fmla="*/ 96032 w 279328"/>
              <a:gd name="connsiteY8" fmla="*/ 196875 h 279328"/>
              <a:gd name="connsiteX9" fmla="*/ 109985 w 279328"/>
              <a:gd name="connsiteY9" fmla="*/ 166627 h 279328"/>
              <a:gd name="connsiteX10" fmla="*/ 105071 w 279328"/>
              <a:gd name="connsiteY10" fmla="*/ 157122 h 279328"/>
              <a:gd name="connsiteX11" fmla="*/ 88881 w 279328"/>
              <a:gd name="connsiteY11" fmla="*/ 93446 h 279328"/>
              <a:gd name="connsiteX12" fmla="*/ 133146 w 279328"/>
              <a:gd name="connsiteY12" fmla="*/ 42921 h 279328"/>
              <a:gd name="connsiteX13" fmla="*/ 147876 w 279328"/>
              <a:gd name="connsiteY13" fmla="*/ 40360 h 279328"/>
              <a:gd name="connsiteX14" fmla="*/ 159178 w 279328"/>
              <a:gd name="connsiteY14" fmla="*/ 38162 h 279328"/>
              <a:gd name="connsiteX15" fmla="*/ 196603 w 279328"/>
              <a:gd name="connsiteY15" fmla="*/ 95023 h 279328"/>
              <a:gd name="connsiteX16" fmla="*/ 182559 w 279328"/>
              <a:gd name="connsiteY16" fmla="*/ 155544 h 279328"/>
              <a:gd name="connsiteX17" fmla="*/ 176507 w 279328"/>
              <a:gd name="connsiteY17" fmla="*/ 166873 h 279328"/>
              <a:gd name="connsiteX18" fmla="*/ 174464 w 279328"/>
              <a:gd name="connsiteY18" fmla="*/ 181783 h 279328"/>
              <a:gd name="connsiteX19" fmla="*/ 195491 w 279328"/>
              <a:gd name="connsiteY19" fmla="*/ 199319 h 279328"/>
              <a:gd name="connsiteX20" fmla="*/ 232230 w 279328"/>
              <a:gd name="connsiteY20" fmla="*/ 226372 h 279328"/>
              <a:gd name="connsiteX21" fmla="*/ 266629 w 279328"/>
              <a:gd name="connsiteY21" fmla="*/ 139664 h 279328"/>
              <a:gd name="connsiteX22" fmla="*/ 139664 w 279328"/>
              <a:gd name="connsiteY22" fmla="*/ 12699 h 279328"/>
              <a:gd name="connsiteX23" fmla="*/ 159178 w 279328"/>
              <a:gd name="connsiteY23" fmla="*/ 50861 h 279328"/>
              <a:gd name="connsiteX24" fmla="*/ 152117 w 279328"/>
              <a:gd name="connsiteY24" fmla="*/ 52335 h 279328"/>
              <a:gd name="connsiteX25" fmla="*/ 133353 w 279328"/>
              <a:gd name="connsiteY25" fmla="*/ 55607 h 279328"/>
              <a:gd name="connsiteX26" fmla="*/ 101580 w 279328"/>
              <a:gd name="connsiteY26" fmla="*/ 93446 h 279328"/>
              <a:gd name="connsiteX27" fmla="*/ 116180 w 279328"/>
              <a:gd name="connsiteY27" fmla="*/ 150966 h 279328"/>
              <a:gd name="connsiteX28" fmla="*/ 121598 w 279328"/>
              <a:gd name="connsiteY28" fmla="*/ 161506 h 279328"/>
              <a:gd name="connsiteX29" fmla="*/ 101166 w 279328"/>
              <a:gd name="connsiteY29" fmla="*/ 208487 h 279328"/>
              <a:gd name="connsiteX30" fmla="*/ 56991 w 279328"/>
              <a:gd name="connsiteY30" fmla="*/ 235903 h 279328"/>
              <a:gd name="connsiteX31" fmla="*/ 139664 w 279328"/>
              <a:gd name="connsiteY31" fmla="*/ 266629 h 279328"/>
              <a:gd name="connsiteX32" fmla="*/ 223087 w 279328"/>
              <a:gd name="connsiteY32" fmla="*/ 235217 h 279328"/>
              <a:gd name="connsiteX33" fmla="*/ 190047 w 279328"/>
              <a:gd name="connsiteY33" fmla="*/ 210815 h 279328"/>
              <a:gd name="connsiteX34" fmla="*/ 162489 w 279328"/>
              <a:gd name="connsiteY34" fmla="*/ 185960 h 279328"/>
              <a:gd name="connsiteX35" fmla="*/ 165114 w 279328"/>
              <a:gd name="connsiteY35" fmla="*/ 161260 h 279328"/>
              <a:gd name="connsiteX36" fmla="*/ 171489 w 279328"/>
              <a:gd name="connsiteY36" fmla="*/ 149337 h 279328"/>
              <a:gd name="connsiteX37" fmla="*/ 183904 w 279328"/>
              <a:gd name="connsiteY37" fmla="*/ 95023 h 279328"/>
              <a:gd name="connsiteX38" fmla="*/ 159178 w 279328"/>
              <a:gd name="connsiteY38" fmla="*/ 50861 h 279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79328" h="279328">
                <a:moveTo>
                  <a:pt x="139664" y="0"/>
                </a:moveTo>
                <a:cubicBezTo>
                  <a:pt x="216803" y="0"/>
                  <a:pt x="279328" y="62526"/>
                  <a:pt x="279328" y="139664"/>
                </a:cubicBezTo>
                <a:cubicBezTo>
                  <a:pt x="279328" y="216790"/>
                  <a:pt x="216803" y="279328"/>
                  <a:pt x="139664" y="279328"/>
                </a:cubicBezTo>
                <a:cubicBezTo>
                  <a:pt x="62526" y="279328"/>
                  <a:pt x="0" y="216790"/>
                  <a:pt x="0" y="139664"/>
                </a:cubicBezTo>
                <a:cubicBezTo>
                  <a:pt x="0" y="62526"/>
                  <a:pt x="62526" y="0"/>
                  <a:pt x="139664" y="0"/>
                </a:cubicBezTo>
                <a:close/>
                <a:moveTo>
                  <a:pt x="139664" y="12699"/>
                </a:moveTo>
                <a:cubicBezTo>
                  <a:pt x="69535" y="12699"/>
                  <a:pt x="12699" y="69535"/>
                  <a:pt x="12699" y="139664"/>
                </a:cubicBezTo>
                <a:cubicBezTo>
                  <a:pt x="12699" y="173584"/>
                  <a:pt x="26084" y="204323"/>
                  <a:pt x="47757" y="227109"/>
                </a:cubicBezTo>
                <a:cubicBezTo>
                  <a:pt x="67090" y="210104"/>
                  <a:pt x="76363" y="205578"/>
                  <a:pt x="96032" y="196875"/>
                </a:cubicBezTo>
                <a:cubicBezTo>
                  <a:pt x="111615" y="190008"/>
                  <a:pt x="116038" y="180386"/>
                  <a:pt x="109985" y="166627"/>
                </a:cubicBezTo>
                <a:cubicBezTo>
                  <a:pt x="108615" y="163523"/>
                  <a:pt x="106895" y="160407"/>
                  <a:pt x="105071" y="157122"/>
                </a:cubicBezTo>
                <a:cubicBezTo>
                  <a:pt x="97946" y="144268"/>
                  <a:pt x="88881" y="128271"/>
                  <a:pt x="88881" y="93446"/>
                </a:cubicBezTo>
                <a:cubicBezTo>
                  <a:pt x="88881" y="43645"/>
                  <a:pt x="118844" y="43154"/>
                  <a:pt x="133146" y="42921"/>
                </a:cubicBezTo>
                <a:cubicBezTo>
                  <a:pt x="141048" y="42792"/>
                  <a:pt x="144513" y="41550"/>
                  <a:pt x="147876" y="40360"/>
                </a:cubicBezTo>
                <a:cubicBezTo>
                  <a:pt x="150941" y="39274"/>
                  <a:pt x="154109" y="38162"/>
                  <a:pt x="159178" y="38162"/>
                </a:cubicBezTo>
                <a:cubicBezTo>
                  <a:pt x="165360" y="38162"/>
                  <a:pt x="196603" y="40891"/>
                  <a:pt x="196603" y="95023"/>
                </a:cubicBezTo>
                <a:cubicBezTo>
                  <a:pt x="196603" y="131194"/>
                  <a:pt x="190486" y="141397"/>
                  <a:pt x="182559" y="155544"/>
                </a:cubicBezTo>
                <a:cubicBezTo>
                  <a:pt x="180684" y="158881"/>
                  <a:pt x="178654" y="162515"/>
                  <a:pt x="176507" y="166873"/>
                </a:cubicBezTo>
                <a:cubicBezTo>
                  <a:pt x="173649" y="172653"/>
                  <a:pt x="172989" y="177529"/>
                  <a:pt x="174464" y="181783"/>
                </a:cubicBezTo>
                <a:cubicBezTo>
                  <a:pt x="176610" y="187913"/>
                  <a:pt x="183490" y="193655"/>
                  <a:pt x="195491" y="199319"/>
                </a:cubicBezTo>
                <a:cubicBezTo>
                  <a:pt x="210039" y="206198"/>
                  <a:pt x="224652" y="219117"/>
                  <a:pt x="232230" y="226372"/>
                </a:cubicBezTo>
                <a:cubicBezTo>
                  <a:pt x="253503" y="203664"/>
                  <a:pt x="266629" y="173222"/>
                  <a:pt x="266629" y="139664"/>
                </a:cubicBezTo>
                <a:cubicBezTo>
                  <a:pt x="266629" y="69535"/>
                  <a:pt x="209793" y="12699"/>
                  <a:pt x="139664" y="12699"/>
                </a:cubicBezTo>
                <a:close/>
                <a:moveTo>
                  <a:pt x="159178" y="50861"/>
                </a:moveTo>
                <a:cubicBezTo>
                  <a:pt x="156294" y="50861"/>
                  <a:pt x="154717" y="51404"/>
                  <a:pt x="152117" y="52335"/>
                </a:cubicBezTo>
                <a:cubicBezTo>
                  <a:pt x="148212" y="53719"/>
                  <a:pt x="143337" y="55439"/>
                  <a:pt x="133353" y="55607"/>
                </a:cubicBezTo>
                <a:cubicBezTo>
                  <a:pt x="119283" y="55840"/>
                  <a:pt x="101580" y="56137"/>
                  <a:pt x="101580" y="93446"/>
                </a:cubicBezTo>
                <a:cubicBezTo>
                  <a:pt x="101580" y="124986"/>
                  <a:pt x="109416" y="138785"/>
                  <a:pt x="116180" y="150966"/>
                </a:cubicBezTo>
                <a:cubicBezTo>
                  <a:pt x="118145" y="154523"/>
                  <a:pt x="119995" y="157872"/>
                  <a:pt x="121598" y="161506"/>
                </a:cubicBezTo>
                <a:cubicBezTo>
                  <a:pt x="130495" y="181705"/>
                  <a:pt x="123047" y="198827"/>
                  <a:pt x="101166" y="208487"/>
                </a:cubicBezTo>
                <a:cubicBezTo>
                  <a:pt x="82272" y="216828"/>
                  <a:pt x="74100" y="220928"/>
                  <a:pt x="56991" y="235903"/>
                </a:cubicBezTo>
                <a:cubicBezTo>
                  <a:pt x="79208" y="255016"/>
                  <a:pt x="108059" y="266629"/>
                  <a:pt x="139664" y="266629"/>
                </a:cubicBezTo>
                <a:cubicBezTo>
                  <a:pt x="171632" y="266629"/>
                  <a:pt x="200767" y="254719"/>
                  <a:pt x="223087" y="235217"/>
                </a:cubicBezTo>
                <a:cubicBezTo>
                  <a:pt x="215962" y="228467"/>
                  <a:pt x="202707" y="216790"/>
                  <a:pt x="190047" y="210815"/>
                </a:cubicBezTo>
                <a:cubicBezTo>
                  <a:pt x="174606" y="203509"/>
                  <a:pt x="165851" y="195607"/>
                  <a:pt x="162489" y="185960"/>
                </a:cubicBezTo>
                <a:cubicBezTo>
                  <a:pt x="159864" y="178434"/>
                  <a:pt x="160743" y="170119"/>
                  <a:pt x="165114" y="161260"/>
                </a:cubicBezTo>
                <a:cubicBezTo>
                  <a:pt x="167377" y="156669"/>
                  <a:pt x="169511" y="152855"/>
                  <a:pt x="171489" y="149337"/>
                </a:cubicBezTo>
                <a:cubicBezTo>
                  <a:pt x="178977" y="135953"/>
                  <a:pt x="183904" y="127870"/>
                  <a:pt x="183904" y="95023"/>
                </a:cubicBezTo>
                <a:cubicBezTo>
                  <a:pt x="183904" y="62461"/>
                  <a:pt x="170933" y="50861"/>
                  <a:pt x="159178" y="5086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E8EC0DA6-308B-4426-9302-F23483EEFC2D}"/>
              </a:ext>
            </a:extLst>
          </p:cNvPr>
          <p:cNvSpPr/>
          <p:nvPr/>
        </p:nvSpPr>
        <p:spPr>
          <a:xfrm>
            <a:off x="754523" y="1431265"/>
            <a:ext cx="210677" cy="289653"/>
          </a:xfrm>
          <a:custGeom>
            <a:avLst/>
            <a:gdLst>
              <a:gd name="connsiteX0" fmla="*/ 199640 w 203146"/>
              <a:gd name="connsiteY0" fmla="*/ 631 h 279300"/>
              <a:gd name="connsiteX1" fmla="*/ 202474 w 203146"/>
              <a:gd name="connsiteY1" fmla="*/ 9154 h 279300"/>
              <a:gd name="connsiteX2" fmla="*/ 169535 w 203146"/>
              <a:gd name="connsiteY2" fmla="*/ 41601 h 279300"/>
              <a:gd name="connsiteX3" fmla="*/ 117778 w 203146"/>
              <a:gd name="connsiteY3" fmla="*/ 37398 h 279300"/>
              <a:gd name="connsiteX4" fmla="*/ 88305 w 203146"/>
              <a:gd name="connsiteY4" fmla="*/ 34972 h 279300"/>
              <a:gd name="connsiteX5" fmla="*/ 76950 w 203146"/>
              <a:gd name="connsiteY5" fmla="*/ 51123 h 279300"/>
              <a:gd name="connsiteX6" fmla="*/ 139665 w 203146"/>
              <a:gd name="connsiteY6" fmla="*/ 120583 h 279300"/>
              <a:gd name="connsiteX7" fmla="*/ 139665 w 203146"/>
              <a:gd name="connsiteY7" fmla="*/ 209464 h 279300"/>
              <a:gd name="connsiteX8" fmla="*/ 69837 w 203146"/>
              <a:gd name="connsiteY8" fmla="*/ 279300 h 279300"/>
              <a:gd name="connsiteX9" fmla="*/ 0 w 203146"/>
              <a:gd name="connsiteY9" fmla="*/ 209464 h 279300"/>
              <a:gd name="connsiteX10" fmla="*/ 0 w 203146"/>
              <a:gd name="connsiteY10" fmla="*/ 120583 h 279300"/>
              <a:gd name="connsiteX11" fmla="*/ 64028 w 203146"/>
              <a:gd name="connsiteY11" fmla="*/ 51059 h 279300"/>
              <a:gd name="connsiteX12" fmla="*/ 81636 w 203146"/>
              <a:gd name="connsiteY12" fmla="*/ 24165 h 279300"/>
              <a:gd name="connsiteX13" fmla="*/ 123455 w 203146"/>
              <a:gd name="connsiteY13" fmla="*/ 26033 h 279300"/>
              <a:gd name="connsiteX14" fmla="*/ 191120 w 203146"/>
              <a:gd name="connsiteY14" fmla="*/ 3485 h 279300"/>
              <a:gd name="connsiteX15" fmla="*/ 199640 w 203146"/>
              <a:gd name="connsiteY15" fmla="*/ 631 h 279300"/>
              <a:gd name="connsiteX16" fmla="*/ 63480 w 203146"/>
              <a:gd name="connsiteY16" fmla="*/ 63824 h 279300"/>
              <a:gd name="connsiteX17" fmla="*/ 12696 w 203146"/>
              <a:gd name="connsiteY17" fmla="*/ 120583 h 279300"/>
              <a:gd name="connsiteX18" fmla="*/ 12696 w 203146"/>
              <a:gd name="connsiteY18" fmla="*/ 126940 h 279300"/>
              <a:gd name="connsiteX19" fmla="*/ 63480 w 203146"/>
              <a:gd name="connsiteY19" fmla="*/ 126940 h 279300"/>
              <a:gd name="connsiteX20" fmla="*/ 63480 w 203146"/>
              <a:gd name="connsiteY20" fmla="*/ 63824 h 279300"/>
              <a:gd name="connsiteX21" fmla="*/ 76185 w 203146"/>
              <a:gd name="connsiteY21" fmla="*/ 63824 h 279300"/>
              <a:gd name="connsiteX22" fmla="*/ 76185 w 203146"/>
              <a:gd name="connsiteY22" fmla="*/ 126940 h 279300"/>
              <a:gd name="connsiteX23" fmla="*/ 126969 w 203146"/>
              <a:gd name="connsiteY23" fmla="*/ 126940 h 279300"/>
              <a:gd name="connsiteX24" fmla="*/ 126969 w 203146"/>
              <a:gd name="connsiteY24" fmla="*/ 120583 h 279300"/>
              <a:gd name="connsiteX25" fmla="*/ 76185 w 203146"/>
              <a:gd name="connsiteY25" fmla="*/ 63824 h 279300"/>
              <a:gd name="connsiteX26" fmla="*/ 12696 w 203146"/>
              <a:gd name="connsiteY26" fmla="*/ 139628 h 279300"/>
              <a:gd name="connsiteX27" fmla="*/ 12696 w 203146"/>
              <a:gd name="connsiteY27" fmla="*/ 209464 h 279300"/>
              <a:gd name="connsiteX28" fmla="*/ 69837 w 203146"/>
              <a:gd name="connsiteY28" fmla="*/ 266599 h 279300"/>
              <a:gd name="connsiteX29" fmla="*/ 126969 w 203146"/>
              <a:gd name="connsiteY29" fmla="*/ 209464 h 279300"/>
              <a:gd name="connsiteX30" fmla="*/ 126969 w 203146"/>
              <a:gd name="connsiteY30" fmla="*/ 139628 h 279300"/>
              <a:gd name="connsiteX31" fmla="*/ 12696 w 203146"/>
              <a:gd name="connsiteY31" fmla="*/ 139628 h 2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3146" h="279300">
                <a:moveTo>
                  <a:pt x="199640" y="631"/>
                </a:moveTo>
                <a:cubicBezTo>
                  <a:pt x="202777" y="2214"/>
                  <a:pt x="204042" y="6015"/>
                  <a:pt x="202474" y="9154"/>
                </a:cubicBezTo>
                <a:cubicBezTo>
                  <a:pt x="195068" y="23970"/>
                  <a:pt x="184451" y="35802"/>
                  <a:pt x="169535" y="41601"/>
                </a:cubicBezTo>
                <a:cubicBezTo>
                  <a:pt x="157349" y="46349"/>
                  <a:pt x="141904" y="49450"/>
                  <a:pt x="117778" y="37398"/>
                </a:cubicBezTo>
                <a:cubicBezTo>
                  <a:pt x="103400" y="30210"/>
                  <a:pt x="97374" y="29367"/>
                  <a:pt x="88305" y="34972"/>
                </a:cubicBezTo>
                <a:cubicBezTo>
                  <a:pt x="82089" y="38812"/>
                  <a:pt x="78415" y="45143"/>
                  <a:pt x="76950" y="51123"/>
                </a:cubicBezTo>
                <a:cubicBezTo>
                  <a:pt x="112176" y="54691"/>
                  <a:pt x="139665" y="84426"/>
                  <a:pt x="139665" y="120583"/>
                </a:cubicBezTo>
                <a:lnTo>
                  <a:pt x="139665" y="209464"/>
                </a:lnTo>
                <a:cubicBezTo>
                  <a:pt x="139665" y="248034"/>
                  <a:pt x="108398" y="279300"/>
                  <a:pt x="69837" y="279300"/>
                </a:cubicBezTo>
                <a:cubicBezTo>
                  <a:pt x="31268" y="279300"/>
                  <a:pt x="0" y="248034"/>
                  <a:pt x="0" y="209464"/>
                </a:cubicBezTo>
                <a:lnTo>
                  <a:pt x="0" y="120583"/>
                </a:lnTo>
                <a:cubicBezTo>
                  <a:pt x="0" y="83985"/>
                  <a:pt x="28188" y="54004"/>
                  <a:pt x="64028" y="51059"/>
                </a:cubicBezTo>
                <a:cubicBezTo>
                  <a:pt x="65832" y="40083"/>
                  <a:pt x="72312" y="29938"/>
                  <a:pt x="81636" y="24165"/>
                </a:cubicBezTo>
                <a:cubicBezTo>
                  <a:pt x="90714" y="18573"/>
                  <a:pt x="103844" y="14966"/>
                  <a:pt x="123455" y="26033"/>
                </a:cubicBezTo>
                <a:cubicBezTo>
                  <a:pt x="157906" y="45467"/>
                  <a:pt x="176865" y="25228"/>
                  <a:pt x="191120" y="3485"/>
                </a:cubicBezTo>
                <a:cubicBezTo>
                  <a:pt x="193047" y="540"/>
                  <a:pt x="196495" y="-926"/>
                  <a:pt x="199640" y="631"/>
                </a:cubicBezTo>
                <a:close/>
                <a:moveTo>
                  <a:pt x="63480" y="63824"/>
                </a:moveTo>
                <a:cubicBezTo>
                  <a:pt x="34914" y="66990"/>
                  <a:pt x="12696" y="91185"/>
                  <a:pt x="12696" y="120583"/>
                </a:cubicBezTo>
                <a:lnTo>
                  <a:pt x="12696" y="126940"/>
                </a:lnTo>
                <a:lnTo>
                  <a:pt x="63480" y="126940"/>
                </a:lnTo>
                <a:lnTo>
                  <a:pt x="63480" y="63824"/>
                </a:lnTo>
                <a:close/>
                <a:moveTo>
                  <a:pt x="76185" y="63824"/>
                </a:moveTo>
                <a:lnTo>
                  <a:pt x="76185" y="126940"/>
                </a:lnTo>
                <a:lnTo>
                  <a:pt x="126969" y="126940"/>
                </a:lnTo>
                <a:lnTo>
                  <a:pt x="126969" y="120583"/>
                </a:lnTo>
                <a:cubicBezTo>
                  <a:pt x="126969" y="91185"/>
                  <a:pt x="104751" y="66990"/>
                  <a:pt x="76185" y="63824"/>
                </a:cubicBezTo>
                <a:close/>
                <a:moveTo>
                  <a:pt x="12696" y="139628"/>
                </a:moveTo>
                <a:lnTo>
                  <a:pt x="12696" y="209464"/>
                </a:lnTo>
                <a:cubicBezTo>
                  <a:pt x="12696" y="241029"/>
                  <a:pt x="38277" y="266599"/>
                  <a:pt x="69837" y="266599"/>
                </a:cubicBezTo>
                <a:cubicBezTo>
                  <a:pt x="101388" y="266599"/>
                  <a:pt x="126969" y="241029"/>
                  <a:pt x="126969" y="209464"/>
                </a:cubicBezTo>
                <a:cubicBezTo>
                  <a:pt x="126969" y="209464"/>
                  <a:pt x="126969" y="139628"/>
                  <a:pt x="126969" y="139628"/>
                </a:cubicBezTo>
                <a:lnTo>
                  <a:pt x="12696" y="1396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xmlns="" id="{AF14DC32-B07F-406C-A601-E09A44C5CE7C}"/>
              </a:ext>
            </a:extLst>
          </p:cNvPr>
          <p:cNvSpPr txBox="1">
            <a:spLocks/>
          </p:cNvSpPr>
          <p:nvPr/>
        </p:nvSpPr>
        <p:spPr>
          <a:xfrm>
            <a:off x="1061610" y="193468"/>
            <a:ext cx="2299339" cy="470501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1200" b="1" cap="all" spc="150" dirty="0" smtClean="0">
                <a:solidFill>
                  <a:schemeClr val="tx2"/>
                </a:solidFill>
                <a:latin typeface="+mj-lt"/>
                <a:ea typeface="Roboto" panose="02000000000000000000" pitchFamily="2" charset="0"/>
              </a:rPr>
              <a:t>MIKOŁAJ LASEK</a:t>
            </a:r>
            <a:endParaRPr lang="en-US" sz="1200" b="1" cap="all" spc="150" dirty="0">
              <a:solidFill>
                <a:schemeClr val="tx2"/>
              </a:solidFill>
              <a:latin typeface="+mj-lt"/>
              <a:ea typeface="Roboto" panose="02000000000000000000" pitchFamily="2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1200" cap="all" spc="150" dirty="0" smtClean="0">
                <a:solidFill>
                  <a:schemeClr val="tx2"/>
                </a:solidFill>
                <a:latin typeface="+mj-lt"/>
                <a:ea typeface="Roboto" panose="02000000000000000000" pitchFamily="2" charset="0"/>
              </a:rPr>
              <a:t>PAN WUEFISTA</a:t>
            </a:r>
            <a:endParaRPr lang="en-US" sz="1200" u="sng" cap="all" spc="150" dirty="0">
              <a:solidFill>
                <a:schemeClr val="tx2"/>
              </a:solidFill>
              <a:latin typeface="+mj-lt"/>
              <a:ea typeface="Roboto" panose="020000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43B1D79-BB26-41DB-8634-ED5FE9DBF7B2}"/>
              </a:ext>
            </a:extLst>
          </p:cNvPr>
          <p:cNvSpPr/>
          <p:nvPr/>
        </p:nvSpPr>
        <p:spPr>
          <a:xfrm>
            <a:off x="0" y="6962686"/>
            <a:ext cx="41024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50" b="1">
                <a:solidFill>
                  <a:schemeClr val="bg1">
                    <a:lumMod val="65000"/>
                  </a:schemeClr>
                </a:solidFill>
              </a:rPr>
              <a:t>Photo credit</a:t>
            </a:r>
            <a:r>
              <a:rPr lang="it-IT" sz="1050">
                <a:solidFill>
                  <a:schemeClr val="bg1">
                    <a:lumMod val="65000"/>
                  </a:schemeClr>
                </a:solidFill>
              </a:rPr>
              <a:t>: PeterArreola via </a:t>
            </a:r>
            <a:r>
              <a:rPr lang="it-IT" sz="1050">
                <a:solidFill>
                  <a:schemeClr val="bg1">
                    <a:lumMod val="65000"/>
                  </a:schemeClr>
                </a:solidFill>
                <a:hlinkClick r:id="rId3"/>
              </a:rPr>
              <a:t>Pixabay</a:t>
            </a:r>
            <a:r>
              <a:rPr lang="it-IT" sz="105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>
                <a:solidFill>
                  <a:schemeClr val="bg1">
                    <a:lumMod val="65000"/>
                  </a:schemeClr>
                </a:solidFill>
              </a:rPr>
              <a:t>(Creative Commons Zero </a:t>
            </a:r>
            <a:r>
              <a:rPr lang="en-US" sz="1050">
                <a:solidFill>
                  <a:schemeClr val="bg1">
                    <a:lumMod val="65000"/>
                  </a:schemeClr>
                </a:solidFill>
                <a:hlinkClick r:id="rId4"/>
              </a:rPr>
              <a:t>license</a:t>
            </a:r>
            <a:r>
              <a:rPr lang="en-US" sz="1050">
                <a:solidFill>
                  <a:schemeClr val="bg1">
                    <a:lumMod val="65000"/>
                  </a:schemeClr>
                </a:solidFill>
              </a:rPr>
              <a:t>)</a:t>
            </a:r>
          </a:p>
        </p:txBody>
      </p:sp>
      <p:pic>
        <p:nvPicPr>
          <p:cNvPr id="30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4868" y="5912196"/>
            <a:ext cx="948266" cy="776471"/>
          </a:xfrm>
          <a:prstGeom prst="rect">
            <a:avLst/>
          </a:prstGeom>
          <a:noFill/>
        </p:spPr>
      </p:pic>
      <p:sp>
        <p:nvSpPr>
          <p:cNvPr id="31" name="Freeform: Shape 14">
            <a:extLst>
              <a:ext uri="{FF2B5EF4-FFF2-40B4-BE49-F238E27FC236}">
                <a16:creationId xmlns:a16="http://schemas.microsoft.com/office/drawing/2014/main" xmlns="" id="{098977E9-B4EB-498B-95EB-8D34D58BA3A4}"/>
              </a:ext>
            </a:extLst>
          </p:cNvPr>
          <p:cNvSpPr/>
          <p:nvPr/>
        </p:nvSpPr>
        <p:spPr>
          <a:xfrm>
            <a:off x="692087" y="1049393"/>
            <a:ext cx="289682" cy="289682"/>
          </a:xfrm>
          <a:custGeom>
            <a:avLst/>
            <a:gdLst>
              <a:gd name="connsiteX0" fmla="*/ 101580 w 279328"/>
              <a:gd name="connsiteY0" fmla="*/ 209496 h 279328"/>
              <a:gd name="connsiteX1" fmla="*/ 107916 w 279328"/>
              <a:gd name="connsiteY1" fmla="*/ 215846 h 279328"/>
              <a:gd name="connsiteX2" fmla="*/ 106067 w 279328"/>
              <a:gd name="connsiteY2" fmla="*/ 220333 h 279328"/>
              <a:gd name="connsiteX3" fmla="*/ 87018 w 279328"/>
              <a:gd name="connsiteY3" fmla="*/ 239382 h 279328"/>
              <a:gd name="connsiteX4" fmla="*/ 82531 w 279328"/>
              <a:gd name="connsiteY4" fmla="*/ 241244 h 279328"/>
              <a:gd name="connsiteX5" fmla="*/ 76182 w 279328"/>
              <a:gd name="connsiteY5" fmla="*/ 234894 h 279328"/>
              <a:gd name="connsiteX6" fmla="*/ 78044 w 279328"/>
              <a:gd name="connsiteY6" fmla="*/ 230407 h 279328"/>
              <a:gd name="connsiteX7" fmla="*/ 97079 w 279328"/>
              <a:gd name="connsiteY7" fmla="*/ 211358 h 279328"/>
              <a:gd name="connsiteX8" fmla="*/ 101580 w 279328"/>
              <a:gd name="connsiteY8" fmla="*/ 209496 h 279328"/>
              <a:gd name="connsiteX9" fmla="*/ 95230 w 279328"/>
              <a:gd name="connsiteY9" fmla="*/ 177748 h 279328"/>
              <a:gd name="connsiteX10" fmla="*/ 101580 w 279328"/>
              <a:gd name="connsiteY10" fmla="*/ 184111 h 279328"/>
              <a:gd name="connsiteX11" fmla="*/ 99718 w 279328"/>
              <a:gd name="connsiteY11" fmla="*/ 188585 h 279328"/>
              <a:gd name="connsiteX12" fmla="*/ 36235 w 279328"/>
              <a:gd name="connsiteY12" fmla="*/ 252081 h 279328"/>
              <a:gd name="connsiteX13" fmla="*/ 31748 w 279328"/>
              <a:gd name="connsiteY13" fmla="*/ 253930 h 279328"/>
              <a:gd name="connsiteX14" fmla="*/ 25398 w 279328"/>
              <a:gd name="connsiteY14" fmla="*/ 247580 h 279328"/>
              <a:gd name="connsiteX15" fmla="*/ 27247 w 279328"/>
              <a:gd name="connsiteY15" fmla="*/ 243093 h 279328"/>
              <a:gd name="connsiteX16" fmla="*/ 90743 w 279328"/>
              <a:gd name="connsiteY16" fmla="*/ 179611 h 279328"/>
              <a:gd name="connsiteX17" fmla="*/ 95230 w 279328"/>
              <a:gd name="connsiteY17" fmla="*/ 177748 h 279328"/>
              <a:gd name="connsiteX18" fmla="*/ 63483 w 279328"/>
              <a:gd name="connsiteY18" fmla="*/ 171412 h 279328"/>
              <a:gd name="connsiteX19" fmla="*/ 69833 w 279328"/>
              <a:gd name="connsiteY19" fmla="*/ 177748 h 279328"/>
              <a:gd name="connsiteX20" fmla="*/ 67971 w 279328"/>
              <a:gd name="connsiteY20" fmla="*/ 182249 h 279328"/>
              <a:gd name="connsiteX21" fmla="*/ 61621 w 279328"/>
              <a:gd name="connsiteY21" fmla="*/ 188585 h 279328"/>
              <a:gd name="connsiteX22" fmla="*/ 57134 w 279328"/>
              <a:gd name="connsiteY22" fmla="*/ 190448 h 279328"/>
              <a:gd name="connsiteX23" fmla="*/ 50784 w 279328"/>
              <a:gd name="connsiteY23" fmla="*/ 184111 h 279328"/>
              <a:gd name="connsiteX24" fmla="*/ 52647 w 279328"/>
              <a:gd name="connsiteY24" fmla="*/ 179611 h 279328"/>
              <a:gd name="connsiteX25" fmla="*/ 58996 w 279328"/>
              <a:gd name="connsiteY25" fmla="*/ 173261 h 279328"/>
              <a:gd name="connsiteX26" fmla="*/ 63483 w 279328"/>
              <a:gd name="connsiteY26" fmla="*/ 171412 h 279328"/>
              <a:gd name="connsiteX27" fmla="*/ 254176 w 279328"/>
              <a:gd name="connsiteY27" fmla="*/ 34140 h 279328"/>
              <a:gd name="connsiteX28" fmla="*/ 121728 w 279328"/>
              <a:gd name="connsiteY28" fmla="*/ 166588 h 279328"/>
              <a:gd name="connsiteX29" fmla="*/ 158816 w 279328"/>
              <a:gd name="connsiteY29" fmla="*/ 256646 h 279328"/>
              <a:gd name="connsiteX30" fmla="*/ 254176 w 279328"/>
              <a:gd name="connsiteY30" fmla="*/ 34140 h 279328"/>
              <a:gd name="connsiteX31" fmla="*/ 245188 w 279328"/>
              <a:gd name="connsiteY31" fmla="*/ 25153 h 279328"/>
              <a:gd name="connsiteX32" fmla="*/ 22695 w 279328"/>
              <a:gd name="connsiteY32" fmla="*/ 120525 h 279328"/>
              <a:gd name="connsiteX33" fmla="*/ 112753 w 279328"/>
              <a:gd name="connsiteY33" fmla="*/ 157601 h 279328"/>
              <a:gd name="connsiteX34" fmla="*/ 272978 w 279328"/>
              <a:gd name="connsiteY34" fmla="*/ 0 h 279328"/>
              <a:gd name="connsiteX35" fmla="*/ 279328 w 279328"/>
              <a:gd name="connsiteY35" fmla="*/ 6350 h 279328"/>
              <a:gd name="connsiteX36" fmla="*/ 278643 w 279328"/>
              <a:gd name="connsiteY36" fmla="*/ 9039 h 279328"/>
              <a:gd name="connsiteX37" fmla="*/ 278720 w 279328"/>
              <a:gd name="connsiteY37" fmla="*/ 9078 h 279328"/>
              <a:gd name="connsiteX38" fmla="*/ 164558 w 279328"/>
              <a:gd name="connsiteY38" fmla="*/ 275423 h 279328"/>
              <a:gd name="connsiteX39" fmla="*/ 164532 w 279328"/>
              <a:gd name="connsiteY39" fmla="*/ 275487 h 279328"/>
              <a:gd name="connsiteX40" fmla="*/ 164441 w 279328"/>
              <a:gd name="connsiteY40" fmla="*/ 275707 h 279328"/>
              <a:gd name="connsiteX41" fmla="*/ 164403 w 279328"/>
              <a:gd name="connsiteY41" fmla="*/ 275694 h 279328"/>
              <a:gd name="connsiteX42" fmla="*/ 158713 w 279328"/>
              <a:gd name="connsiteY42" fmla="*/ 279328 h 279328"/>
              <a:gd name="connsiteX43" fmla="*/ 152712 w 279328"/>
              <a:gd name="connsiteY43" fmla="*/ 274737 h 279328"/>
              <a:gd name="connsiteX44" fmla="*/ 152609 w 279328"/>
              <a:gd name="connsiteY44" fmla="*/ 274776 h 279328"/>
              <a:gd name="connsiteX45" fmla="*/ 109429 w 279328"/>
              <a:gd name="connsiteY45" fmla="*/ 169899 h 279328"/>
              <a:gd name="connsiteX46" fmla="*/ 4565 w 279328"/>
              <a:gd name="connsiteY46" fmla="*/ 126719 h 279328"/>
              <a:gd name="connsiteX47" fmla="*/ 4591 w 279328"/>
              <a:gd name="connsiteY47" fmla="*/ 126616 h 279328"/>
              <a:gd name="connsiteX48" fmla="*/ 0 w 279328"/>
              <a:gd name="connsiteY48" fmla="*/ 120615 h 279328"/>
              <a:gd name="connsiteX49" fmla="*/ 3634 w 279328"/>
              <a:gd name="connsiteY49" fmla="*/ 114925 h 279328"/>
              <a:gd name="connsiteX50" fmla="*/ 3621 w 279328"/>
              <a:gd name="connsiteY50" fmla="*/ 114900 h 279328"/>
              <a:gd name="connsiteX51" fmla="*/ 3841 w 279328"/>
              <a:gd name="connsiteY51" fmla="*/ 114796 h 279328"/>
              <a:gd name="connsiteX52" fmla="*/ 3905 w 279328"/>
              <a:gd name="connsiteY52" fmla="*/ 114770 h 279328"/>
              <a:gd name="connsiteX53" fmla="*/ 270250 w 279328"/>
              <a:gd name="connsiteY53" fmla="*/ 621 h 279328"/>
              <a:gd name="connsiteX54" fmla="*/ 270276 w 279328"/>
              <a:gd name="connsiteY54" fmla="*/ 673 h 279328"/>
              <a:gd name="connsiteX55" fmla="*/ 272978 w 279328"/>
              <a:gd name="connsiteY55" fmla="*/ 0 h 279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79328" h="279328">
                <a:moveTo>
                  <a:pt x="101580" y="209496"/>
                </a:moveTo>
                <a:cubicBezTo>
                  <a:pt x="105084" y="209496"/>
                  <a:pt x="107916" y="212341"/>
                  <a:pt x="107916" y="215846"/>
                </a:cubicBezTo>
                <a:cubicBezTo>
                  <a:pt x="107916" y="217604"/>
                  <a:pt x="107218" y="219195"/>
                  <a:pt x="106067" y="220333"/>
                </a:cubicBezTo>
                <a:lnTo>
                  <a:pt x="87018" y="239382"/>
                </a:lnTo>
                <a:cubicBezTo>
                  <a:pt x="85867" y="240533"/>
                  <a:pt x="84277" y="241244"/>
                  <a:pt x="82531" y="241244"/>
                </a:cubicBezTo>
                <a:cubicBezTo>
                  <a:pt x="79027" y="241244"/>
                  <a:pt x="76182" y="238399"/>
                  <a:pt x="76182" y="234894"/>
                </a:cubicBezTo>
                <a:cubicBezTo>
                  <a:pt x="76182" y="233148"/>
                  <a:pt x="76893" y="231545"/>
                  <a:pt x="78044" y="230407"/>
                </a:cubicBezTo>
                <a:lnTo>
                  <a:pt x="97079" y="211358"/>
                </a:lnTo>
                <a:cubicBezTo>
                  <a:pt x="98230" y="210207"/>
                  <a:pt x="99821" y="209496"/>
                  <a:pt x="101580" y="209496"/>
                </a:cubicBezTo>
                <a:close/>
                <a:moveTo>
                  <a:pt x="95230" y="177748"/>
                </a:moveTo>
                <a:cubicBezTo>
                  <a:pt x="98735" y="177748"/>
                  <a:pt x="101580" y="180606"/>
                  <a:pt x="101580" y="184111"/>
                </a:cubicBezTo>
                <a:cubicBezTo>
                  <a:pt x="101580" y="185857"/>
                  <a:pt x="100868" y="187447"/>
                  <a:pt x="99718" y="188585"/>
                </a:cubicBezTo>
                <a:lnTo>
                  <a:pt x="36235" y="252081"/>
                </a:lnTo>
                <a:cubicBezTo>
                  <a:pt x="35084" y="253232"/>
                  <a:pt x="33493" y="253930"/>
                  <a:pt x="31748" y="253930"/>
                </a:cubicBezTo>
                <a:cubicBezTo>
                  <a:pt x="28243" y="253930"/>
                  <a:pt x="25398" y="251098"/>
                  <a:pt x="25398" y="247580"/>
                </a:cubicBezTo>
                <a:cubicBezTo>
                  <a:pt x="25398" y="245848"/>
                  <a:pt x="26109" y="244257"/>
                  <a:pt x="27247" y="243093"/>
                </a:cubicBezTo>
                <a:lnTo>
                  <a:pt x="90743" y="179611"/>
                </a:lnTo>
                <a:cubicBezTo>
                  <a:pt x="91881" y="178473"/>
                  <a:pt x="93471" y="177748"/>
                  <a:pt x="95230" y="177748"/>
                </a:cubicBezTo>
                <a:close/>
                <a:moveTo>
                  <a:pt x="63483" y="171412"/>
                </a:moveTo>
                <a:cubicBezTo>
                  <a:pt x="66988" y="171412"/>
                  <a:pt x="69833" y="174257"/>
                  <a:pt x="69833" y="177748"/>
                </a:cubicBezTo>
                <a:cubicBezTo>
                  <a:pt x="69833" y="179507"/>
                  <a:pt x="69122" y="181098"/>
                  <a:pt x="67971" y="182249"/>
                </a:cubicBezTo>
                <a:lnTo>
                  <a:pt x="61621" y="188585"/>
                </a:lnTo>
                <a:cubicBezTo>
                  <a:pt x="60470" y="189749"/>
                  <a:pt x="58893" y="190448"/>
                  <a:pt x="57134" y="190448"/>
                </a:cubicBezTo>
                <a:cubicBezTo>
                  <a:pt x="53629" y="190448"/>
                  <a:pt x="50784" y="187603"/>
                  <a:pt x="50784" y="184111"/>
                </a:cubicBezTo>
                <a:cubicBezTo>
                  <a:pt x="50784" y="182352"/>
                  <a:pt x="51496" y="180774"/>
                  <a:pt x="52647" y="179611"/>
                </a:cubicBezTo>
                <a:lnTo>
                  <a:pt x="58996" y="173261"/>
                </a:lnTo>
                <a:cubicBezTo>
                  <a:pt x="60147" y="172123"/>
                  <a:pt x="61738" y="171412"/>
                  <a:pt x="63483" y="171412"/>
                </a:cubicBezTo>
                <a:close/>
                <a:moveTo>
                  <a:pt x="254176" y="34140"/>
                </a:moveTo>
                <a:lnTo>
                  <a:pt x="121728" y="166588"/>
                </a:lnTo>
                <a:lnTo>
                  <a:pt x="158816" y="256646"/>
                </a:lnTo>
                <a:cubicBezTo>
                  <a:pt x="158816" y="256646"/>
                  <a:pt x="254176" y="34140"/>
                  <a:pt x="254176" y="34140"/>
                </a:cubicBezTo>
                <a:close/>
                <a:moveTo>
                  <a:pt x="245188" y="25153"/>
                </a:moveTo>
                <a:lnTo>
                  <a:pt x="22695" y="120525"/>
                </a:lnTo>
                <a:cubicBezTo>
                  <a:pt x="22695" y="120525"/>
                  <a:pt x="112753" y="157601"/>
                  <a:pt x="112753" y="157601"/>
                </a:cubicBezTo>
                <a:close/>
                <a:moveTo>
                  <a:pt x="272978" y="0"/>
                </a:moveTo>
                <a:cubicBezTo>
                  <a:pt x="276483" y="0"/>
                  <a:pt x="279328" y="2845"/>
                  <a:pt x="279328" y="6350"/>
                </a:cubicBezTo>
                <a:cubicBezTo>
                  <a:pt x="279328" y="7332"/>
                  <a:pt x="279043" y="8225"/>
                  <a:pt x="278643" y="9039"/>
                </a:cubicBezTo>
                <a:lnTo>
                  <a:pt x="278720" y="9078"/>
                </a:lnTo>
                <a:lnTo>
                  <a:pt x="164558" y="275423"/>
                </a:lnTo>
                <a:cubicBezTo>
                  <a:pt x="164558" y="275449"/>
                  <a:pt x="164545" y="275462"/>
                  <a:pt x="164532" y="275487"/>
                </a:cubicBezTo>
                <a:lnTo>
                  <a:pt x="164441" y="275707"/>
                </a:lnTo>
                <a:lnTo>
                  <a:pt x="164403" y="275694"/>
                </a:lnTo>
                <a:cubicBezTo>
                  <a:pt x="163381" y="277828"/>
                  <a:pt x="161234" y="279328"/>
                  <a:pt x="158713" y="279328"/>
                </a:cubicBezTo>
                <a:cubicBezTo>
                  <a:pt x="155829" y="279328"/>
                  <a:pt x="153488" y="277375"/>
                  <a:pt x="152712" y="274737"/>
                </a:cubicBezTo>
                <a:lnTo>
                  <a:pt x="152609" y="274776"/>
                </a:lnTo>
                <a:lnTo>
                  <a:pt x="109429" y="169899"/>
                </a:lnTo>
                <a:lnTo>
                  <a:pt x="4565" y="126719"/>
                </a:lnTo>
                <a:lnTo>
                  <a:pt x="4591" y="126616"/>
                </a:lnTo>
                <a:cubicBezTo>
                  <a:pt x="1953" y="125840"/>
                  <a:pt x="0" y="123499"/>
                  <a:pt x="0" y="120615"/>
                </a:cubicBezTo>
                <a:cubicBezTo>
                  <a:pt x="0" y="118094"/>
                  <a:pt x="1500" y="115960"/>
                  <a:pt x="3634" y="114925"/>
                </a:cubicBezTo>
                <a:lnTo>
                  <a:pt x="3621" y="114900"/>
                </a:lnTo>
                <a:lnTo>
                  <a:pt x="3841" y="114796"/>
                </a:lnTo>
                <a:cubicBezTo>
                  <a:pt x="3867" y="114783"/>
                  <a:pt x="3892" y="114770"/>
                  <a:pt x="3905" y="114770"/>
                </a:cubicBezTo>
                <a:lnTo>
                  <a:pt x="270250" y="621"/>
                </a:lnTo>
                <a:lnTo>
                  <a:pt x="270276" y="673"/>
                </a:lnTo>
                <a:cubicBezTo>
                  <a:pt x="271103" y="259"/>
                  <a:pt x="272009" y="0"/>
                  <a:pt x="2729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1026" name="Picture 2" descr="C:\Users\DELL\Documents\Pan Wuefista\prezentacje\logofb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4275" y="1692322"/>
            <a:ext cx="1063388" cy="1063388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52090" y="1751036"/>
            <a:ext cx="1009224" cy="1009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466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327830"/>
            <a:ext cx="7886700" cy="2852737"/>
          </a:xfrm>
        </p:spPr>
        <p:txBody>
          <a:bodyPr/>
          <a:lstStyle/>
          <a:p>
            <a:r>
              <a:rPr lang="pl-PL" dirty="0" smtClean="0"/>
              <a:t>Dzień dobry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xfrm>
            <a:off x="623888" y="5207555"/>
            <a:ext cx="7886700" cy="1500187"/>
          </a:xfrm>
        </p:spPr>
        <p:txBody>
          <a:bodyPr>
            <a:noAutofit/>
          </a:bodyPr>
          <a:lstStyle/>
          <a:p>
            <a:r>
              <a:rPr lang="pl-PL" dirty="0" smtClean="0"/>
              <a:t>Mikołaj Lasek – Pan Wuefista</a:t>
            </a:r>
            <a:endParaRPr lang="en-US" dirty="0"/>
          </a:p>
        </p:txBody>
      </p:sp>
      <p:pic>
        <p:nvPicPr>
          <p:cNvPr id="2050" name="Picture 2" descr="C:\Users\DELL\Desktop\foto.jpg"/>
          <p:cNvPicPr>
            <a:picLocks noChangeAspect="1" noChangeArrowheads="1"/>
          </p:cNvPicPr>
          <p:nvPr/>
        </p:nvPicPr>
        <p:blipFill>
          <a:blip r:embed="rId3" cstate="print"/>
          <a:srcRect l="20000" t="2509" r="17407" b="5964"/>
          <a:stretch>
            <a:fillRect/>
          </a:stretch>
        </p:blipFill>
        <p:spPr bwMode="auto">
          <a:xfrm>
            <a:off x="516467" y="2023558"/>
            <a:ext cx="2344972" cy="2286000"/>
          </a:xfrm>
          <a:prstGeom prst="ellipse">
            <a:avLst/>
          </a:prstGeom>
          <a:noFill/>
        </p:spPr>
      </p:pic>
      <p:pic>
        <p:nvPicPr>
          <p:cNvPr id="22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7757" y="3224412"/>
            <a:ext cx="1139087" cy="9327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08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>
            <a:extLst>
              <a:ext uri="{FF2B5EF4-FFF2-40B4-BE49-F238E27FC236}">
                <a16:creationId xmlns:a16="http://schemas.microsoft.com/office/drawing/2014/main" xmlns="" id="{F6DCFE65-1BF7-4583-95DD-C16D26CCB0DB}"/>
              </a:ext>
            </a:extLst>
          </p:cNvPr>
          <p:cNvGrpSpPr/>
          <p:nvPr/>
        </p:nvGrpSpPr>
        <p:grpSpPr>
          <a:xfrm>
            <a:off x="684600" y="4197551"/>
            <a:ext cx="1100552" cy="899663"/>
            <a:chOff x="1921112" y="114053"/>
            <a:chExt cx="8110307" cy="6629895"/>
          </a:xfrm>
        </p:grpSpPr>
        <p:sp>
          <p:nvSpPr>
            <p:cNvPr id="89" name="Figure">
              <a:extLst>
                <a:ext uri="{FF2B5EF4-FFF2-40B4-BE49-F238E27FC236}">
                  <a16:creationId xmlns:a16="http://schemas.microsoft.com/office/drawing/2014/main" xmlns="" id="{3B74A785-3624-43BB-A740-BC0D695DFE36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0" name="Figure">
              <a:extLst>
                <a:ext uri="{FF2B5EF4-FFF2-40B4-BE49-F238E27FC236}">
                  <a16:creationId xmlns:a16="http://schemas.microsoft.com/office/drawing/2014/main" xmlns="" id="{AC1D07C2-EC37-48BA-AD95-479A2D98AA2C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1" name="Figure">
              <a:extLst>
                <a:ext uri="{FF2B5EF4-FFF2-40B4-BE49-F238E27FC236}">
                  <a16:creationId xmlns:a16="http://schemas.microsoft.com/office/drawing/2014/main" xmlns="" id="{7A3EBCD5-9F52-4EE8-A2A4-00D82F2DD40B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2" name="Figure">
              <a:extLst>
                <a:ext uri="{FF2B5EF4-FFF2-40B4-BE49-F238E27FC236}">
                  <a16:creationId xmlns:a16="http://schemas.microsoft.com/office/drawing/2014/main" xmlns="" id="{0602B3D1-34D0-4EC2-93F9-52121D9D7836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3" name="Figure">
              <a:extLst>
                <a:ext uri="{FF2B5EF4-FFF2-40B4-BE49-F238E27FC236}">
                  <a16:creationId xmlns:a16="http://schemas.microsoft.com/office/drawing/2014/main" xmlns="" id="{C94444AD-F449-48FE-A024-C229BBE1AEE5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4" name="Figure">
              <a:extLst>
                <a:ext uri="{FF2B5EF4-FFF2-40B4-BE49-F238E27FC236}">
                  <a16:creationId xmlns:a16="http://schemas.microsoft.com/office/drawing/2014/main" xmlns="" id="{4358133C-3CB3-4CC2-941F-9BB8171C26E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9257A48A-5FCD-4F03-9417-52B37EC9E2E9}"/>
              </a:ext>
            </a:extLst>
          </p:cNvPr>
          <p:cNvGrpSpPr/>
          <p:nvPr/>
        </p:nvGrpSpPr>
        <p:grpSpPr>
          <a:xfrm>
            <a:off x="684600" y="2445792"/>
            <a:ext cx="1100552" cy="899663"/>
            <a:chOff x="1921112" y="114053"/>
            <a:chExt cx="8110307" cy="6629895"/>
          </a:xfrm>
        </p:grpSpPr>
        <p:sp>
          <p:nvSpPr>
            <p:cNvPr id="82" name="Figure">
              <a:extLst>
                <a:ext uri="{FF2B5EF4-FFF2-40B4-BE49-F238E27FC236}">
                  <a16:creationId xmlns:a16="http://schemas.microsoft.com/office/drawing/2014/main" xmlns="" id="{F16371F3-10C5-42FC-87EE-DB32CCEDED2C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3" name="Figure">
              <a:extLst>
                <a:ext uri="{FF2B5EF4-FFF2-40B4-BE49-F238E27FC236}">
                  <a16:creationId xmlns:a16="http://schemas.microsoft.com/office/drawing/2014/main" xmlns="" id="{A247A9B0-E0AE-4078-92D2-BE021879364E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4" name="Figure">
              <a:extLst>
                <a:ext uri="{FF2B5EF4-FFF2-40B4-BE49-F238E27FC236}">
                  <a16:creationId xmlns:a16="http://schemas.microsoft.com/office/drawing/2014/main" xmlns="" id="{85470AAA-139B-417F-B1E5-A317A8E02A1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5" name="Figure">
              <a:extLst>
                <a:ext uri="{FF2B5EF4-FFF2-40B4-BE49-F238E27FC236}">
                  <a16:creationId xmlns:a16="http://schemas.microsoft.com/office/drawing/2014/main" xmlns="" id="{D7817829-9A24-489A-AE64-F6D13F0BBD84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6" name="Figure">
              <a:extLst>
                <a:ext uri="{FF2B5EF4-FFF2-40B4-BE49-F238E27FC236}">
                  <a16:creationId xmlns:a16="http://schemas.microsoft.com/office/drawing/2014/main" xmlns="" id="{2870DC24-D382-46B5-8C53-79C7711252F0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7" name="Figure">
              <a:extLst>
                <a:ext uri="{FF2B5EF4-FFF2-40B4-BE49-F238E27FC236}">
                  <a16:creationId xmlns:a16="http://schemas.microsoft.com/office/drawing/2014/main" xmlns="" id="{153F0366-4360-43D7-AFF4-55C72949F87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400" dirty="0" err="1" smtClean="0">
                <a:solidFill>
                  <a:schemeClr val="accent6">
                    <a:lumMod val="75000"/>
                  </a:schemeClr>
                </a:solidFill>
              </a:rPr>
              <a:t>Smart</a:t>
            </a:r>
            <a:r>
              <a:rPr lang="pl-PL" sz="4400" dirty="0" err="1" smtClean="0"/>
              <a:t>fonowa</a:t>
            </a:r>
            <a:r>
              <a:rPr lang="pl-PL" sz="4400" dirty="0" smtClean="0"/>
              <a:t> codzienność</a:t>
            </a:r>
            <a:endParaRPr lang="en-US" sz="44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50896001-0964-428E-A618-0C0D32043602}"/>
              </a:ext>
            </a:extLst>
          </p:cNvPr>
          <p:cNvGrpSpPr/>
          <p:nvPr/>
        </p:nvGrpSpPr>
        <p:grpSpPr>
          <a:xfrm>
            <a:off x="1789291" y="2525079"/>
            <a:ext cx="2688583" cy="957367"/>
            <a:chOff x="2385722" y="1946045"/>
            <a:chExt cx="2982086" cy="1276491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xmlns="" id="{E0578806-54D9-4D37-B865-BA2600D47AAD}"/>
                </a:ext>
              </a:extLst>
            </p:cNvPr>
            <p:cNvSpPr txBox="1"/>
            <p:nvPr/>
          </p:nvSpPr>
          <p:spPr>
            <a:xfrm>
              <a:off x="2385722" y="1946045"/>
              <a:ext cx="2982086" cy="553998"/>
            </a:xfrm>
            <a:prstGeom prst="rect">
              <a:avLst/>
            </a:prstGeom>
            <a:noFill/>
          </p:spPr>
          <p:txBody>
            <a:bodyPr wrap="square" tIns="137160" bIns="0" rtlCol="0" anchor="b">
              <a:spAutoFit/>
            </a:bodyPr>
            <a:lstStyle/>
            <a:p>
              <a:pPr defTabSz="685766"/>
              <a:r>
                <a:rPr lang="pl-PL" b="1" dirty="0" smtClean="0">
                  <a:solidFill>
                    <a:srgbClr val="403551"/>
                  </a:solidFill>
                  <a:latin typeface="Calibri" panose="020F0502020204030204"/>
                </a:rPr>
                <a:t>Telefon kiedyś, a dziś</a:t>
              </a:r>
              <a:endParaRPr lang="en-US" b="1" dirty="0">
                <a:solidFill>
                  <a:srgbClr val="403551"/>
                </a:solidFill>
                <a:latin typeface="Calibri" panose="020F0502020204030204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xmlns="" id="{031D490B-EC99-4F1B-BDD6-5D787AD924DC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738665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Aplikacje, </a:t>
              </a:r>
              <a:r>
                <a:rPr lang="pl-PL" dirty="0" err="1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social</a:t>
              </a:r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 media, wyszukiwarki. </a:t>
              </a:r>
              <a:endParaRPr lang="en-US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xmlns="" id="{28788AF5-5782-4C91-8F0E-F1CFFFA261EB}"/>
              </a:ext>
            </a:extLst>
          </p:cNvPr>
          <p:cNvGrpSpPr/>
          <p:nvPr/>
        </p:nvGrpSpPr>
        <p:grpSpPr>
          <a:xfrm>
            <a:off x="1789291" y="4279355"/>
            <a:ext cx="2688583" cy="957368"/>
            <a:chOff x="2385722" y="1946045"/>
            <a:chExt cx="2982086" cy="1276491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xmlns="" id="{CC622461-4704-41D9-A52C-03B8AD9FE67F}"/>
                </a:ext>
              </a:extLst>
            </p:cNvPr>
            <p:cNvSpPr txBox="1"/>
            <p:nvPr/>
          </p:nvSpPr>
          <p:spPr>
            <a:xfrm>
              <a:off x="2385722" y="1946045"/>
              <a:ext cx="2982086" cy="553998"/>
            </a:xfrm>
            <a:prstGeom prst="rect">
              <a:avLst/>
            </a:prstGeom>
            <a:noFill/>
          </p:spPr>
          <p:txBody>
            <a:bodyPr wrap="square" tIns="137160" bIns="0" rtlCol="0" anchor="b">
              <a:spAutoFit/>
            </a:bodyPr>
            <a:lstStyle/>
            <a:p>
              <a:pPr defTabSz="685766"/>
              <a:r>
                <a:rPr lang="pl-PL" b="1" dirty="0" smtClean="0">
                  <a:solidFill>
                    <a:srgbClr val="403551"/>
                  </a:solidFill>
                  <a:latin typeface="Calibri" panose="020F0502020204030204"/>
                </a:rPr>
                <a:t>Rzeczywistość dzieci</a:t>
              </a:r>
              <a:endParaRPr lang="en-US" b="1" dirty="0">
                <a:solidFill>
                  <a:srgbClr val="403551"/>
                </a:solidFill>
                <a:latin typeface="Calibri" panose="020F0502020204030204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xmlns="" id="{3F4DF03A-CD5E-4BAD-A8CE-640DF4266467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738665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pl-PL" dirty="0" err="1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Social</a:t>
              </a:r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 życie/wycieczka szkolna</a:t>
              </a:r>
              <a:endParaRPr lang="en-US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xmlns="" id="{382F3BB7-7983-436E-A14E-6FF378813428}"/>
              </a:ext>
            </a:extLst>
          </p:cNvPr>
          <p:cNvGrpSpPr/>
          <p:nvPr/>
        </p:nvGrpSpPr>
        <p:grpSpPr>
          <a:xfrm>
            <a:off x="6324792" y="2525079"/>
            <a:ext cx="2688583" cy="957367"/>
            <a:chOff x="2385722" y="1946045"/>
            <a:chExt cx="2982086" cy="1276491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xmlns="" id="{BF66E086-42AB-4B5C-8F92-D1313B24C01C}"/>
                </a:ext>
              </a:extLst>
            </p:cNvPr>
            <p:cNvSpPr txBox="1"/>
            <p:nvPr/>
          </p:nvSpPr>
          <p:spPr>
            <a:xfrm>
              <a:off x="2385722" y="1946045"/>
              <a:ext cx="2982086" cy="553998"/>
            </a:xfrm>
            <a:prstGeom prst="rect">
              <a:avLst/>
            </a:prstGeom>
            <a:noFill/>
          </p:spPr>
          <p:txBody>
            <a:bodyPr wrap="square" tIns="137160" bIns="0" rtlCol="0" anchor="b">
              <a:spAutoFit/>
            </a:bodyPr>
            <a:lstStyle/>
            <a:p>
              <a:pPr defTabSz="685766"/>
              <a:r>
                <a:rPr lang="pl-PL" b="1" dirty="0" smtClean="0">
                  <a:solidFill>
                    <a:srgbClr val="403551"/>
                  </a:solidFill>
                  <a:latin typeface="Calibri" panose="020F0502020204030204"/>
                </a:rPr>
                <a:t>Uwaga - Messenger</a:t>
              </a:r>
              <a:endParaRPr lang="en-US" b="1" dirty="0">
                <a:solidFill>
                  <a:srgbClr val="403551"/>
                </a:solidFill>
                <a:latin typeface="Calibri" panose="020F0502020204030204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xmlns="" id="{C771227A-93EF-4E4E-A1D1-681C6628266E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738665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Zmiana w </a:t>
              </a:r>
            </a:p>
            <a:p>
              <a:pPr defTabSz="685766"/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komunikowaniu się.</a:t>
              </a:r>
              <a:endParaRPr lang="en-US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xmlns="" id="{8822284C-1B9F-4DB4-BC47-D5A77A25EA7D}"/>
              </a:ext>
            </a:extLst>
          </p:cNvPr>
          <p:cNvGrpSpPr/>
          <p:nvPr/>
        </p:nvGrpSpPr>
        <p:grpSpPr>
          <a:xfrm>
            <a:off x="6324792" y="4279354"/>
            <a:ext cx="2688583" cy="680368"/>
            <a:chOff x="2385722" y="1946045"/>
            <a:chExt cx="2982086" cy="907158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xmlns="" id="{12C40FFA-3EF7-4EFD-B587-051D8788C633}"/>
                </a:ext>
              </a:extLst>
            </p:cNvPr>
            <p:cNvSpPr txBox="1"/>
            <p:nvPr/>
          </p:nvSpPr>
          <p:spPr>
            <a:xfrm>
              <a:off x="2385722" y="1946045"/>
              <a:ext cx="2982086" cy="553998"/>
            </a:xfrm>
            <a:prstGeom prst="rect">
              <a:avLst/>
            </a:prstGeom>
            <a:noFill/>
          </p:spPr>
          <p:txBody>
            <a:bodyPr wrap="square" tIns="137160" bIns="0" rtlCol="0" anchor="b">
              <a:spAutoFit/>
            </a:bodyPr>
            <a:lstStyle/>
            <a:p>
              <a:pPr defTabSz="685766"/>
              <a:r>
                <a:rPr lang="pl-PL" b="1" dirty="0" smtClean="0">
                  <a:solidFill>
                    <a:srgbClr val="403551"/>
                  </a:solidFill>
                  <a:latin typeface="Calibri" panose="020F0502020204030204"/>
                </a:rPr>
                <a:t>Dzwonek! Przerwa!</a:t>
              </a:r>
              <a:endParaRPr lang="en-US" b="1" dirty="0">
                <a:solidFill>
                  <a:srgbClr val="403551"/>
                </a:solidFill>
                <a:latin typeface="Calibri" panose="020F0502020204030204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xmlns="" id="{711FBD85-B0B7-46C2-B3A8-3FE7D63EF4D1}"/>
                </a:ext>
              </a:extLst>
            </p:cNvPr>
            <p:cNvSpPr txBox="1"/>
            <p:nvPr/>
          </p:nvSpPr>
          <p:spPr>
            <a:xfrm>
              <a:off x="2385722" y="2483871"/>
              <a:ext cx="2982086" cy="369332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defTabSz="685766"/>
              <a:r>
                <a:rPr lang="pl-PL" dirty="0" smtClean="0">
                  <a:solidFill>
                    <a:srgbClr val="3D4149">
                      <a:lumMod val="60000"/>
                      <a:lumOff val="40000"/>
                    </a:srgbClr>
                  </a:solidFill>
                  <a:latin typeface="Calibri" panose="020F0502020204030204"/>
                </a:rPr>
                <a:t>Jak to teraz wygląda?</a:t>
              </a:r>
              <a:endParaRPr lang="en-US" dirty="0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endParaRP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xmlns="" id="{768D21FD-8234-4075-A6FF-CF521B2CC9F5}"/>
              </a:ext>
            </a:extLst>
          </p:cNvPr>
          <p:cNvGrpSpPr/>
          <p:nvPr/>
        </p:nvGrpSpPr>
        <p:grpSpPr>
          <a:xfrm>
            <a:off x="5224241" y="4197551"/>
            <a:ext cx="1100552" cy="899663"/>
            <a:chOff x="1921112" y="114053"/>
            <a:chExt cx="8110307" cy="6629895"/>
          </a:xfrm>
        </p:grpSpPr>
        <p:sp>
          <p:nvSpPr>
            <p:cNvPr id="175" name="Figure">
              <a:extLst>
                <a:ext uri="{FF2B5EF4-FFF2-40B4-BE49-F238E27FC236}">
                  <a16:creationId xmlns:a16="http://schemas.microsoft.com/office/drawing/2014/main" xmlns="" id="{AC136F66-D48F-4ADC-96BD-67D5341821D6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6" name="Figure">
              <a:extLst>
                <a:ext uri="{FF2B5EF4-FFF2-40B4-BE49-F238E27FC236}">
                  <a16:creationId xmlns:a16="http://schemas.microsoft.com/office/drawing/2014/main" xmlns="" id="{D475A2A8-A684-4931-AA85-1FEE0BAFAC6D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7" name="Figure">
              <a:extLst>
                <a:ext uri="{FF2B5EF4-FFF2-40B4-BE49-F238E27FC236}">
                  <a16:creationId xmlns:a16="http://schemas.microsoft.com/office/drawing/2014/main" xmlns="" id="{CDE6D832-B371-482B-954C-31A85668647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8" name="Figure">
              <a:extLst>
                <a:ext uri="{FF2B5EF4-FFF2-40B4-BE49-F238E27FC236}">
                  <a16:creationId xmlns:a16="http://schemas.microsoft.com/office/drawing/2014/main" xmlns="" id="{D3633A12-5269-45FF-8E30-B117A0DBA23C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9" name="Figure">
              <a:extLst>
                <a:ext uri="{FF2B5EF4-FFF2-40B4-BE49-F238E27FC236}">
                  <a16:creationId xmlns:a16="http://schemas.microsoft.com/office/drawing/2014/main" xmlns="" id="{99945BAE-B69E-4296-A375-397B44CEB87C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80" name="Figure">
              <a:extLst>
                <a:ext uri="{FF2B5EF4-FFF2-40B4-BE49-F238E27FC236}">
                  <a16:creationId xmlns:a16="http://schemas.microsoft.com/office/drawing/2014/main" xmlns="" id="{4DB2E4A4-C050-4619-B3D0-08BE7FAEBF1B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xmlns="" id="{98E3F84C-DB54-48F7-938A-52A662495B71}"/>
              </a:ext>
            </a:extLst>
          </p:cNvPr>
          <p:cNvGrpSpPr/>
          <p:nvPr/>
        </p:nvGrpSpPr>
        <p:grpSpPr>
          <a:xfrm>
            <a:off x="5224241" y="2445792"/>
            <a:ext cx="1100552" cy="899663"/>
            <a:chOff x="1921112" y="114053"/>
            <a:chExt cx="8110307" cy="6629895"/>
          </a:xfrm>
        </p:grpSpPr>
        <p:sp>
          <p:nvSpPr>
            <p:cNvPr id="163" name="Figure">
              <a:extLst>
                <a:ext uri="{FF2B5EF4-FFF2-40B4-BE49-F238E27FC236}">
                  <a16:creationId xmlns:a16="http://schemas.microsoft.com/office/drawing/2014/main" xmlns="" id="{1B7564AA-8927-458F-BA1D-C425A1051560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4" name="Figure">
              <a:extLst>
                <a:ext uri="{FF2B5EF4-FFF2-40B4-BE49-F238E27FC236}">
                  <a16:creationId xmlns:a16="http://schemas.microsoft.com/office/drawing/2014/main" xmlns="" id="{63C8AC06-4FB7-4EC2-9E68-C1F5929045E3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5" name="Figure">
              <a:extLst>
                <a:ext uri="{FF2B5EF4-FFF2-40B4-BE49-F238E27FC236}">
                  <a16:creationId xmlns:a16="http://schemas.microsoft.com/office/drawing/2014/main" xmlns="" id="{8820B7A3-A498-4EB9-94A6-4359A8A8793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6" name="Figure">
              <a:extLst>
                <a:ext uri="{FF2B5EF4-FFF2-40B4-BE49-F238E27FC236}">
                  <a16:creationId xmlns:a16="http://schemas.microsoft.com/office/drawing/2014/main" xmlns="" id="{71CEA3BA-BBDC-4318-AD9E-3DF1F80A1AF0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7" name="Figure">
              <a:extLst>
                <a:ext uri="{FF2B5EF4-FFF2-40B4-BE49-F238E27FC236}">
                  <a16:creationId xmlns:a16="http://schemas.microsoft.com/office/drawing/2014/main" xmlns="" id="{BC2CAAEE-217F-4ECB-86BF-F0C8B7DC1C95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8" name="Figure">
              <a:extLst>
                <a:ext uri="{FF2B5EF4-FFF2-40B4-BE49-F238E27FC236}">
                  <a16:creationId xmlns:a16="http://schemas.microsoft.com/office/drawing/2014/main" xmlns="" id="{D9953651-D660-4223-86E0-522D13CA5D43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61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4AE13C-CA50-40CF-B938-DCC3435C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4204"/>
            <a:ext cx="7886700" cy="1132235"/>
          </a:xfrm>
        </p:spPr>
        <p:txBody>
          <a:bodyPr>
            <a:noAutofit/>
          </a:bodyPr>
          <a:lstStyle/>
          <a:p>
            <a:pPr algn="ctr"/>
            <a:r>
              <a:rPr lang="pl-PL" sz="4400" dirty="0" smtClean="0"/>
              <a:t>Jeśli nie możesz ich pokonać, przyłącz się do nich</a:t>
            </a:r>
            <a:r>
              <a:rPr lang="en-US" sz="4400" dirty="0" smtClean="0"/>
              <a:t>!</a:t>
            </a:r>
            <a:endParaRPr lang="en-US" sz="4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2A7D938-E25C-4DC5-A44E-72B5F4FB39B0}"/>
              </a:ext>
            </a:extLst>
          </p:cNvPr>
          <p:cNvSpPr/>
          <p:nvPr/>
        </p:nvSpPr>
        <p:spPr>
          <a:xfrm>
            <a:off x="405574" y="3246464"/>
            <a:ext cx="1222146" cy="12353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C7F47DF-2D14-47F0-83CD-9DEE14344B6F}"/>
              </a:ext>
            </a:extLst>
          </p:cNvPr>
          <p:cNvSpPr/>
          <p:nvPr/>
        </p:nvSpPr>
        <p:spPr>
          <a:xfrm>
            <a:off x="1849631" y="3246464"/>
            <a:ext cx="1222146" cy="123538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05EA50D-64A5-47BB-B4B9-15B976115181}"/>
              </a:ext>
            </a:extLst>
          </p:cNvPr>
          <p:cNvSpPr/>
          <p:nvPr/>
        </p:nvSpPr>
        <p:spPr>
          <a:xfrm>
            <a:off x="3302697" y="3246464"/>
            <a:ext cx="1222146" cy="123538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A5460DE-89F7-41C1-BF04-0759E8098A6C}"/>
              </a:ext>
            </a:extLst>
          </p:cNvPr>
          <p:cNvSpPr/>
          <p:nvPr/>
        </p:nvSpPr>
        <p:spPr>
          <a:xfrm>
            <a:off x="6141095" y="3246464"/>
            <a:ext cx="1222146" cy="123538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B3700877-0264-41CE-8156-20A7494F1418}"/>
              </a:ext>
            </a:extLst>
          </p:cNvPr>
          <p:cNvSpPr/>
          <p:nvPr/>
        </p:nvSpPr>
        <p:spPr>
          <a:xfrm>
            <a:off x="4713429" y="3246464"/>
            <a:ext cx="1222146" cy="123538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Inhaltsplatzhalter 4">
            <a:extLst>
              <a:ext uri="{FF2B5EF4-FFF2-40B4-BE49-F238E27FC236}">
                <a16:creationId xmlns:a16="http://schemas.microsoft.com/office/drawing/2014/main" xmlns="" id="{CEB4AE03-5F89-4003-B4FC-00370D346D20}"/>
              </a:ext>
            </a:extLst>
          </p:cNvPr>
          <p:cNvSpPr txBox="1">
            <a:spLocks/>
          </p:cNvSpPr>
          <p:nvPr/>
        </p:nvSpPr>
        <p:spPr>
          <a:xfrm>
            <a:off x="538678" y="3794723"/>
            <a:ext cx="955938" cy="1615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WYZWANIE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Inhaltsplatzhalter 4">
            <a:extLst>
              <a:ext uri="{FF2B5EF4-FFF2-40B4-BE49-F238E27FC236}">
                <a16:creationId xmlns:a16="http://schemas.microsoft.com/office/drawing/2014/main" xmlns="" id="{8E5C719B-5EA9-407D-BF54-C9707C99BBC9}"/>
              </a:ext>
            </a:extLst>
          </p:cNvPr>
          <p:cNvSpPr txBox="1">
            <a:spLocks/>
          </p:cNvSpPr>
          <p:nvPr/>
        </p:nvSpPr>
        <p:spPr>
          <a:xfrm>
            <a:off x="1982735" y="3794723"/>
            <a:ext cx="955938" cy="1615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NAGRYWANIE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Inhaltsplatzhalter 4">
            <a:extLst>
              <a:ext uri="{FF2B5EF4-FFF2-40B4-BE49-F238E27FC236}">
                <a16:creationId xmlns:a16="http://schemas.microsoft.com/office/drawing/2014/main" xmlns="" id="{A070BB64-DA2A-4546-8A49-FAF5EF487C5D}"/>
              </a:ext>
            </a:extLst>
          </p:cNvPr>
          <p:cNvSpPr txBox="1">
            <a:spLocks/>
          </p:cNvSpPr>
          <p:nvPr/>
        </p:nvSpPr>
        <p:spPr>
          <a:xfrm>
            <a:off x="3435801" y="3794723"/>
            <a:ext cx="955938" cy="1615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MOTYWACJA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Inhaltsplatzhalter 4">
            <a:extLst>
              <a:ext uri="{FF2B5EF4-FFF2-40B4-BE49-F238E27FC236}">
                <a16:creationId xmlns:a16="http://schemas.microsoft.com/office/drawing/2014/main" xmlns="" id="{41E8EC4D-D19B-4947-9732-0E4A7ADB7E1D}"/>
              </a:ext>
            </a:extLst>
          </p:cNvPr>
          <p:cNvSpPr txBox="1">
            <a:spLocks/>
          </p:cNvSpPr>
          <p:nvPr/>
        </p:nvSpPr>
        <p:spPr>
          <a:xfrm>
            <a:off x="4846533" y="3794723"/>
            <a:ext cx="955938" cy="1615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POKAZ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Inhaltsplatzhalter 4">
            <a:extLst>
              <a:ext uri="{FF2B5EF4-FFF2-40B4-BE49-F238E27FC236}">
                <a16:creationId xmlns:a16="http://schemas.microsoft.com/office/drawing/2014/main" xmlns="" id="{AB59670F-D315-48F1-8E0C-ADBAF3E4D81E}"/>
              </a:ext>
            </a:extLst>
          </p:cNvPr>
          <p:cNvSpPr txBox="1">
            <a:spLocks/>
          </p:cNvSpPr>
          <p:nvPr/>
        </p:nvSpPr>
        <p:spPr>
          <a:xfrm>
            <a:off x="6274199" y="3794723"/>
            <a:ext cx="955938" cy="16158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QUIZ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xmlns="" id="{A553F846-0BFD-4750-9D94-DFF422D2625A}"/>
              </a:ext>
            </a:extLst>
          </p:cNvPr>
          <p:cNvSpPr/>
          <p:nvPr/>
        </p:nvSpPr>
        <p:spPr>
          <a:xfrm>
            <a:off x="387373" y="2557355"/>
            <a:ext cx="1258548" cy="480045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400" b="1" dirty="0" smtClean="0">
                <a:solidFill>
                  <a:prstClr val="white"/>
                </a:solidFill>
                <a:latin typeface="Calibri" panose="020F0502020204030204"/>
              </a:rPr>
              <a:t>ENDOMONDO</a:t>
            </a:r>
            <a:endParaRPr lang="en-US" sz="14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xmlns="" id="{71704A3C-75B2-4E09-9002-7FC2DC2F1509}"/>
              </a:ext>
            </a:extLst>
          </p:cNvPr>
          <p:cNvSpPr/>
          <p:nvPr/>
        </p:nvSpPr>
        <p:spPr>
          <a:xfrm>
            <a:off x="4713430" y="2557355"/>
            <a:ext cx="1222144" cy="480045"/>
          </a:xfrm>
          <a:custGeom>
            <a:avLst/>
            <a:gdLst>
              <a:gd name="connsiteX0" fmla="*/ 0 w 2120401"/>
              <a:gd name="connsiteY0" fmla="*/ 0 h 672353"/>
              <a:gd name="connsiteX1" fmla="*/ 2120401 w 2120401"/>
              <a:gd name="connsiteY1" fmla="*/ 0 h 672353"/>
              <a:gd name="connsiteX2" fmla="*/ 2120401 w 2120401"/>
              <a:gd name="connsiteY2" fmla="*/ 672353 h 672353"/>
              <a:gd name="connsiteX3" fmla="*/ 0 w 2120401"/>
              <a:gd name="connsiteY3" fmla="*/ 672353 h 672353"/>
              <a:gd name="connsiteX4" fmla="*/ 0 w 2120401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1" h="672353">
                <a:moveTo>
                  <a:pt x="0" y="0"/>
                </a:moveTo>
                <a:lnTo>
                  <a:pt x="2120401" y="0"/>
                </a:lnTo>
                <a:lnTo>
                  <a:pt x="2120401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YOUTUBE</a:t>
            </a:r>
            <a:endParaRPr lang="en-US" sz="15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xmlns="" id="{CE377398-07C7-481B-8588-098704D06D4D}"/>
              </a:ext>
            </a:extLst>
          </p:cNvPr>
          <p:cNvSpPr/>
          <p:nvPr/>
        </p:nvSpPr>
        <p:spPr>
          <a:xfrm>
            <a:off x="1849632" y="2557356"/>
            <a:ext cx="1222145" cy="480045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COACH EYE</a:t>
            </a:r>
            <a:endParaRPr lang="en-US" sz="15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xmlns="" id="{BE6163F5-3BDE-42E1-996F-146609BE2B02}"/>
              </a:ext>
            </a:extLst>
          </p:cNvPr>
          <p:cNvSpPr/>
          <p:nvPr/>
        </p:nvSpPr>
        <p:spPr>
          <a:xfrm>
            <a:off x="3302698" y="2557356"/>
            <a:ext cx="1222145" cy="480045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30 DNI FIT</a:t>
            </a:r>
            <a:endParaRPr lang="en-US" sz="15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xmlns="" id="{F579CB15-2ACC-4BB8-8EC2-5FF3C3458079}"/>
              </a:ext>
            </a:extLst>
          </p:cNvPr>
          <p:cNvSpPr/>
          <p:nvPr/>
        </p:nvSpPr>
        <p:spPr>
          <a:xfrm>
            <a:off x="6141097" y="2557356"/>
            <a:ext cx="1222143" cy="480045"/>
          </a:xfrm>
          <a:custGeom>
            <a:avLst/>
            <a:gdLst>
              <a:gd name="connsiteX0" fmla="*/ 0 w 2120400"/>
              <a:gd name="connsiteY0" fmla="*/ 0 h 672353"/>
              <a:gd name="connsiteX1" fmla="*/ 2120400 w 2120400"/>
              <a:gd name="connsiteY1" fmla="*/ 0 h 672353"/>
              <a:gd name="connsiteX2" fmla="*/ 2120400 w 2120400"/>
              <a:gd name="connsiteY2" fmla="*/ 672353 h 672353"/>
              <a:gd name="connsiteX3" fmla="*/ 0 w 2120400"/>
              <a:gd name="connsiteY3" fmla="*/ 672353 h 672353"/>
              <a:gd name="connsiteX4" fmla="*/ 0 w 2120400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0" h="672353">
                <a:moveTo>
                  <a:pt x="0" y="0"/>
                </a:moveTo>
                <a:lnTo>
                  <a:pt x="2120400" y="0"/>
                </a:lnTo>
                <a:lnTo>
                  <a:pt x="2120400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KAHOOT</a:t>
            </a:r>
            <a:endParaRPr lang="en-US" sz="15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5" name="Graphic 54" descr="Chat">
            <a:extLst>
              <a:ext uri="{FF2B5EF4-FFF2-40B4-BE49-F238E27FC236}">
                <a16:creationId xmlns:a16="http://schemas.microsoft.com/office/drawing/2014/main" xmlns="" id="{C8507592-2DAB-4645-A391-56DF9674A9A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97409" y="4753663"/>
            <a:ext cx="909519" cy="909519"/>
          </a:xfrm>
          <a:prstGeom prst="rect">
            <a:avLst/>
          </a:prstGeom>
        </p:spPr>
      </p:pic>
      <p:pic>
        <p:nvPicPr>
          <p:cNvPr id="56" name="Graphic 55" descr="Coffee">
            <a:extLst>
              <a:ext uri="{FF2B5EF4-FFF2-40B4-BE49-F238E27FC236}">
                <a16:creationId xmlns:a16="http://schemas.microsoft.com/office/drawing/2014/main" xmlns="" id="{37E6CE4B-A777-4106-874A-38415A38935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0920" y="4782640"/>
            <a:ext cx="1720763" cy="938891"/>
          </a:xfrm>
          <a:prstGeom prst="rect">
            <a:avLst/>
          </a:prstGeom>
        </p:spPr>
      </p:pic>
      <p:pic>
        <p:nvPicPr>
          <p:cNvPr id="57" name="Graphic 56" descr="Fork and knife">
            <a:extLst>
              <a:ext uri="{FF2B5EF4-FFF2-40B4-BE49-F238E27FC236}">
                <a16:creationId xmlns:a16="http://schemas.microsoft.com/office/drawing/2014/main" xmlns="" id="{78F848F6-4FC8-4FB5-B6BE-BE9D3CBFFE84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59011" y="4753663"/>
            <a:ext cx="909519" cy="909519"/>
          </a:xfrm>
          <a:prstGeom prst="rect">
            <a:avLst/>
          </a:prstGeom>
        </p:spPr>
      </p:pic>
      <p:pic>
        <p:nvPicPr>
          <p:cNvPr id="58" name="Graphic 57" descr="Coffee">
            <a:extLst>
              <a:ext uri="{FF2B5EF4-FFF2-40B4-BE49-F238E27FC236}">
                <a16:creationId xmlns:a16="http://schemas.microsoft.com/office/drawing/2014/main" xmlns="" id="{EA4D6841-0963-407D-B0DD-DE2ADDAC3418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5945" y="4753663"/>
            <a:ext cx="909519" cy="909519"/>
          </a:xfrm>
          <a:prstGeom prst="rect">
            <a:avLst/>
          </a:prstGeom>
        </p:spPr>
      </p:pic>
      <p:pic>
        <p:nvPicPr>
          <p:cNvPr id="59" name="Graphic 58" descr="Rocket">
            <a:extLst>
              <a:ext uri="{FF2B5EF4-FFF2-40B4-BE49-F238E27FC236}">
                <a16:creationId xmlns:a16="http://schemas.microsoft.com/office/drawing/2014/main" xmlns="" id="{46B9FCB7-D9F9-4563-92C3-70CACFBBF392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2699" y="4701411"/>
            <a:ext cx="909519" cy="909519"/>
          </a:xfrm>
          <a:prstGeom prst="rect">
            <a:avLst/>
          </a:prstGeom>
        </p:spPr>
      </p:pic>
      <p:sp>
        <p:nvSpPr>
          <p:cNvPr id="52" name="Rectangle 14">
            <a:extLst>
              <a:ext uri="{FF2B5EF4-FFF2-40B4-BE49-F238E27FC236}">
                <a16:creationId xmlns:a16="http://schemas.microsoft.com/office/drawing/2014/main" xmlns="" id="{DA5460DE-89F7-41C1-BF04-0759E8098A6C}"/>
              </a:ext>
            </a:extLst>
          </p:cNvPr>
          <p:cNvSpPr/>
          <p:nvPr/>
        </p:nvSpPr>
        <p:spPr>
          <a:xfrm>
            <a:off x="7538095" y="3237997"/>
            <a:ext cx="1222146" cy="123538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3" name="Inhaltsplatzhalter 4">
            <a:extLst>
              <a:ext uri="{FF2B5EF4-FFF2-40B4-BE49-F238E27FC236}">
                <a16:creationId xmlns:a16="http://schemas.microsoft.com/office/drawing/2014/main" xmlns="" id="{AB59670F-D315-48F1-8E0C-ADBAF3E4D81E}"/>
              </a:ext>
            </a:extLst>
          </p:cNvPr>
          <p:cNvSpPr txBox="1">
            <a:spLocks/>
          </p:cNvSpPr>
          <p:nvPr/>
        </p:nvSpPr>
        <p:spPr>
          <a:xfrm>
            <a:off x="7671199" y="3705465"/>
            <a:ext cx="955938" cy="32316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pl-PL" sz="1050" dirty="0" smtClean="0">
                <a:solidFill>
                  <a:prstClr val="white"/>
                </a:solidFill>
                <a:latin typeface="Calibri" panose="020F0502020204030204"/>
              </a:rPr>
              <a:t>ZADANIE DOMOWE</a:t>
            </a:r>
            <a:endParaRPr lang="fr-FR" sz="10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4" name="Freeform: Shape 44">
            <a:extLst>
              <a:ext uri="{FF2B5EF4-FFF2-40B4-BE49-F238E27FC236}">
                <a16:creationId xmlns:a16="http://schemas.microsoft.com/office/drawing/2014/main" xmlns="" id="{F579CB15-2ACC-4BB8-8EC2-5FF3C3458079}"/>
              </a:ext>
            </a:extLst>
          </p:cNvPr>
          <p:cNvSpPr/>
          <p:nvPr/>
        </p:nvSpPr>
        <p:spPr>
          <a:xfrm>
            <a:off x="7538097" y="2548889"/>
            <a:ext cx="1222143" cy="480045"/>
          </a:xfrm>
          <a:custGeom>
            <a:avLst/>
            <a:gdLst>
              <a:gd name="connsiteX0" fmla="*/ 0 w 2120400"/>
              <a:gd name="connsiteY0" fmla="*/ 0 h 672353"/>
              <a:gd name="connsiteX1" fmla="*/ 2120400 w 2120400"/>
              <a:gd name="connsiteY1" fmla="*/ 0 h 672353"/>
              <a:gd name="connsiteX2" fmla="*/ 2120400 w 2120400"/>
              <a:gd name="connsiteY2" fmla="*/ 672353 h 672353"/>
              <a:gd name="connsiteX3" fmla="*/ 0 w 2120400"/>
              <a:gd name="connsiteY3" fmla="*/ 672353 h 672353"/>
              <a:gd name="connsiteX4" fmla="*/ 0 w 2120400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0" h="672353">
                <a:moveTo>
                  <a:pt x="0" y="0"/>
                </a:moveTo>
                <a:lnTo>
                  <a:pt x="2120400" y="0"/>
                </a:lnTo>
                <a:lnTo>
                  <a:pt x="2120400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LEARNING</a:t>
            </a:r>
          </a:p>
          <a:p>
            <a:pPr algn="ctr" defTabSz="685766"/>
            <a:r>
              <a:rPr lang="pl-PL" sz="1500" b="1" dirty="0" smtClean="0">
                <a:solidFill>
                  <a:prstClr val="white"/>
                </a:solidFill>
                <a:latin typeface="Calibri" panose="020F0502020204030204"/>
              </a:rPr>
              <a:t>APPS</a:t>
            </a:r>
            <a:endParaRPr lang="en-US" sz="15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5" name="Graphic 54" descr="Chat">
            <a:extLst>
              <a:ext uri="{FF2B5EF4-FFF2-40B4-BE49-F238E27FC236}">
                <a16:creationId xmlns:a16="http://schemas.microsoft.com/office/drawing/2014/main" xmlns="" id="{C8507592-2DAB-4645-A391-56DF9674A9A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24592" y="4788252"/>
            <a:ext cx="1171781" cy="854903"/>
          </a:xfrm>
          <a:prstGeom prst="rect">
            <a:avLst/>
          </a:prstGeom>
        </p:spPr>
      </p:pic>
      <p:pic>
        <p:nvPicPr>
          <p:cNvPr id="73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77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Pobudzanie przez wyzwania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ENDOMONDO CHALLENGE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KLASOWE WYZWANIE 6A VS 6B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DZIEWCZYNY KONTRA CHŁOPCY</a:t>
            </a:r>
          </a:p>
          <a:p>
            <a:pPr>
              <a:lnSpc>
                <a:spcPct val="100000"/>
              </a:lnSpc>
            </a:pPr>
            <a:r>
              <a:rPr lang="pl-PL" dirty="0" smtClean="0"/>
              <a:t>CAŁA SZKOŁA BIEGA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ENDOMONDO</a:t>
            </a:r>
            <a:endParaRPr lang="en-US" sz="2000" dirty="0"/>
          </a:p>
        </p:txBody>
      </p:sp>
      <p:pic>
        <p:nvPicPr>
          <p:cNvPr id="8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Widzę jak wyglądam gdy biegam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IDEALNIE NARZĘDZIE DO SPRAWDZENIA TECHNIKI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ZASTOSOWANIE W KAŻDEJ Z DYSCYPLIN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KIEDY UCZEŃ NIE DO KOŃCA WIERZY NAUCZYCIELOWI</a:t>
            </a:r>
          </a:p>
          <a:p>
            <a:pPr>
              <a:lnSpc>
                <a:spcPct val="100000"/>
              </a:lnSpc>
            </a:pPr>
            <a:endParaRPr lang="pl-PL" dirty="0" smtClean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COACH EYE</a:t>
            </a:r>
            <a:endParaRPr lang="en-US" sz="2000" dirty="0"/>
          </a:p>
        </p:txBody>
      </p:sp>
      <p:pic>
        <p:nvPicPr>
          <p:cNvPr id="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Challenge </a:t>
            </a:r>
            <a:r>
              <a:rPr lang="pl-PL" dirty="0" err="1" smtClean="0"/>
              <a:t>accepted</a:t>
            </a:r>
            <a:r>
              <a:rPr lang="pl-PL" dirty="0" smtClean="0"/>
              <a:t>!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POMYSŁ NA NOWĄ FORMĘ ROZGRZEWKI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ĆWICZ CODZIENNIE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KRÓTKI CZAS  TRENINGU</a:t>
            </a:r>
          </a:p>
          <a:p>
            <a:pPr>
              <a:lnSpc>
                <a:spcPct val="100000"/>
              </a:lnSpc>
            </a:pPr>
            <a:r>
              <a:rPr lang="pl-PL" dirty="0" smtClean="0"/>
              <a:t>MOŻLIWOŚĆ ĆWICZEŃ POSZCZEGÓLNYCH PARTII MIĘŚNIOWYCH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30 DNI FIT</a:t>
            </a:r>
            <a:endParaRPr lang="en-US" sz="2000" dirty="0"/>
          </a:p>
        </p:txBody>
      </p:sp>
      <p:pic>
        <p:nvPicPr>
          <p:cNvPr id="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Filmik na pomoc </a:t>
            </a:r>
            <a:r>
              <a:rPr lang="pl-PL" dirty="0" err="1" smtClean="0"/>
              <a:t>WUEFiście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POKAZ PRAWIDŁOWEJ TECHNIKI (SZCZEGÓLNIE PRZYDATNE W TRUDNYCH ELEMENTACH)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JAK ROBIĄ TO NAJLEPSI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NAJBARDZIEJ NA CZASIE</a:t>
            </a:r>
          </a:p>
          <a:p>
            <a:pPr>
              <a:lnSpc>
                <a:spcPct val="100000"/>
              </a:lnSpc>
              <a:buNone/>
            </a:pPr>
            <a:endParaRPr lang="pl-PL" dirty="0" smtClean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YOU  TUBE</a:t>
            </a:r>
            <a:endParaRPr lang="en-US" sz="2000" dirty="0"/>
          </a:p>
        </p:txBody>
      </p:sp>
      <p:pic>
        <p:nvPicPr>
          <p:cNvPr id="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10886" y="449793"/>
            <a:ext cx="6321397" cy="1132235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KIEDY BRAKUJE NAM SALI? 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dirty="0" smtClean="0"/>
              <a:t>Doskonała zabawa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Sposób na sprawdzenie wiedzy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pl-PL" dirty="0" smtClean="0"/>
              <a:t>Uczniowie mogą stworzyć własne</a:t>
            </a:r>
          </a:p>
          <a:p>
            <a:pPr>
              <a:lnSpc>
                <a:spcPct val="100000"/>
              </a:lnSpc>
              <a:buNone/>
            </a:pPr>
            <a:endParaRPr lang="pl-PL" dirty="0" smtClean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4003455D-F04B-4158-831F-D6226A1174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4000" y="200558"/>
            <a:ext cx="1803400" cy="1127472"/>
          </a:xfrm>
        </p:spPr>
        <p:txBody>
          <a:bodyPr>
            <a:normAutofit/>
          </a:bodyPr>
          <a:lstStyle/>
          <a:p>
            <a:r>
              <a:rPr lang="pl-PL" sz="2000" dirty="0" smtClean="0"/>
              <a:t>KAHOOT</a:t>
            </a:r>
            <a:endParaRPr lang="en-US" sz="2000" dirty="0"/>
          </a:p>
        </p:txBody>
      </p:sp>
      <p:pic>
        <p:nvPicPr>
          <p:cNvPr id="6" name="Picture 2" descr="C:\Users\DELL\Documents\Pan Wuefista\logo pan wuefista bez tł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29556" y="6153497"/>
            <a:ext cx="653577" cy="53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2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howeet theme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3173</TotalTime>
  <Words>386</Words>
  <Application>Microsoft Office PowerPoint</Application>
  <PresentationFormat>Pokaz na ekranie (4:3)</PresentationFormat>
  <Paragraphs>101</Paragraphs>
  <Slides>12</Slides>
  <Notes>12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Custom Design</vt:lpstr>
      <vt:lpstr>Showeet theme</vt:lpstr>
      <vt:lpstr>1_Blank</vt:lpstr>
      <vt:lpstr>1_Showeet theme</vt:lpstr>
      <vt:lpstr>Wykorzystanie nowoczesnych technologii  w pracy z uczniem podczas zajęć WF</vt:lpstr>
      <vt:lpstr>Dzień dobry!</vt:lpstr>
      <vt:lpstr>Smartfonowa codzienność</vt:lpstr>
      <vt:lpstr>Jeśli nie możesz ich pokonać, przyłącz się do nich!</vt:lpstr>
      <vt:lpstr>Pobudzanie przez wyzwania</vt:lpstr>
      <vt:lpstr>Widzę jak wyglądam gdy biegam </vt:lpstr>
      <vt:lpstr>Challenge accepted!</vt:lpstr>
      <vt:lpstr>Filmik na pomoc WUEFiście</vt:lpstr>
      <vt:lpstr>KIEDY BRAKUJE NAM SALI? </vt:lpstr>
      <vt:lpstr>Zadanie domowe z WFu?</vt:lpstr>
      <vt:lpstr>Rezultaty ?</vt:lpstr>
      <vt:lpstr>Dziękuję za uwagę!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 </cp:lastModifiedBy>
  <cp:revision>35</cp:revision>
  <dcterms:created xsi:type="dcterms:W3CDTF">2017-05-11T15:11:29Z</dcterms:created>
  <dcterms:modified xsi:type="dcterms:W3CDTF">2018-09-25T10:58:19Z</dcterms:modified>
  <cp:category>Templates</cp:category>
</cp:coreProperties>
</file>